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410BA4-533E-4394-80B8-C1CAC859B35F}">
          <p14:sldIdLst>
            <p14:sldId id="256"/>
            <p14:sldId id="257"/>
            <p14:sldId id="258"/>
            <p14:sldId id="259"/>
          </p14:sldIdLst>
        </p14:section>
        <p14:section name="Untitled Section" id="{F49D6256-F838-47AE-9CAE-26AA55F6F6F8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4628"/>
    <a:srgbClr val="A666B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03441-F718-4B02-9203-EAF48D152BEE}" v="801" dt="2024-06-21T10:29:38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en Kumar" userId="c1cf809036d20286" providerId="LiveId" clId="{7AE03441-F718-4B02-9203-EAF48D152BEE}"/>
    <pc:docChg chg="undo custSel addSld delSld modSld addSection modSection">
      <pc:chgData name="Praveen Kumar" userId="c1cf809036d20286" providerId="LiveId" clId="{7AE03441-F718-4B02-9203-EAF48D152BEE}" dt="2024-06-21T10:29:38.470" v="5893" actId="20577"/>
      <pc:docMkLst>
        <pc:docMk/>
      </pc:docMkLst>
      <pc:sldChg chg="addSp delSp modSp mod">
        <pc:chgData name="Praveen Kumar" userId="c1cf809036d20286" providerId="LiveId" clId="{7AE03441-F718-4B02-9203-EAF48D152BEE}" dt="2024-06-21T09:17:52.268" v="5777" actId="2711"/>
        <pc:sldMkLst>
          <pc:docMk/>
          <pc:sldMk cId="846416633" sldId="256"/>
        </pc:sldMkLst>
        <pc:spChg chg="mod">
          <ac:chgData name="Praveen Kumar" userId="c1cf809036d20286" providerId="LiveId" clId="{7AE03441-F718-4B02-9203-EAF48D152BEE}" dt="2024-06-21T07:34:20.419" v="5186" actId="2711"/>
          <ac:spMkLst>
            <pc:docMk/>
            <pc:sldMk cId="846416633" sldId="256"/>
            <ac:spMk id="2" creationId="{508E2923-0F2C-34A2-BEC7-BD9614A8C760}"/>
          </ac:spMkLst>
        </pc:spChg>
        <pc:spChg chg="del mod">
          <ac:chgData name="Praveen Kumar" userId="c1cf809036d20286" providerId="LiveId" clId="{7AE03441-F718-4B02-9203-EAF48D152BEE}" dt="2024-06-19T17:04:51.763" v="467" actId="478"/>
          <ac:spMkLst>
            <pc:docMk/>
            <pc:sldMk cId="846416633" sldId="256"/>
            <ac:spMk id="3" creationId="{F69135E6-0C67-A223-9C2B-193542E9F005}"/>
          </ac:spMkLst>
        </pc:spChg>
        <pc:spChg chg="add del mod">
          <ac:chgData name="Praveen Kumar" userId="c1cf809036d20286" providerId="LiveId" clId="{7AE03441-F718-4B02-9203-EAF48D152BEE}" dt="2024-06-19T17:05:27.667" v="497"/>
          <ac:spMkLst>
            <pc:docMk/>
            <pc:sldMk cId="846416633" sldId="256"/>
            <ac:spMk id="4" creationId="{D71D7154-2F3F-17A0-8059-1E304DD4FB0B}"/>
          </ac:spMkLst>
        </pc:spChg>
        <pc:spChg chg="add mod">
          <ac:chgData name="Praveen Kumar" userId="c1cf809036d20286" providerId="LiveId" clId="{7AE03441-F718-4B02-9203-EAF48D152BEE}" dt="2024-06-21T09:17:52.268" v="5777" actId="2711"/>
          <ac:spMkLst>
            <pc:docMk/>
            <pc:sldMk cId="846416633" sldId="256"/>
            <ac:spMk id="6" creationId="{5E7019DE-E10B-5F5E-8140-96C8817DAD1D}"/>
          </ac:spMkLst>
        </pc:spChg>
        <pc:picChg chg="add del mod">
          <ac:chgData name="Praveen Kumar" userId="c1cf809036d20286" providerId="LiveId" clId="{7AE03441-F718-4B02-9203-EAF48D152BEE}" dt="2024-06-21T09:08:27.219" v="5754" actId="478"/>
          <ac:picMkLst>
            <pc:docMk/>
            <pc:sldMk cId="846416633" sldId="256"/>
            <ac:picMk id="7" creationId="{7EC8800E-7A71-4FD9-C125-ABC9F48095F0}"/>
          </ac:picMkLst>
        </pc:picChg>
        <pc:picChg chg="add del mod">
          <ac:chgData name="Praveen Kumar" userId="c1cf809036d20286" providerId="LiveId" clId="{7AE03441-F718-4B02-9203-EAF48D152BEE}" dt="2024-06-21T09:10:19.896" v="5764" actId="478"/>
          <ac:picMkLst>
            <pc:docMk/>
            <pc:sldMk cId="846416633" sldId="256"/>
            <ac:picMk id="9" creationId="{1C45D661-15B0-C7EB-4EE2-ABD657D4F478}"/>
          </ac:picMkLst>
        </pc:picChg>
        <pc:picChg chg="add mod">
          <ac:chgData name="Praveen Kumar" userId="c1cf809036d20286" providerId="LiveId" clId="{7AE03441-F718-4B02-9203-EAF48D152BEE}" dt="2024-06-21T09:17:03.152" v="5772" actId="1076"/>
          <ac:picMkLst>
            <pc:docMk/>
            <pc:sldMk cId="846416633" sldId="256"/>
            <ac:picMk id="11" creationId="{BA4C264E-CC79-B97F-16C6-6BAF6C0213D3}"/>
          </ac:picMkLst>
        </pc:picChg>
      </pc:sldChg>
      <pc:sldChg chg="addSp delSp modSp mod">
        <pc:chgData name="Praveen Kumar" userId="c1cf809036d20286" providerId="LiveId" clId="{7AE03441-F718-4B02-9203-EAF48D152BEE}" dt="2024-06-21T09:17:20.675" v="5774" actId="27636"/>
        <pc:sldMkLst>
          <pc:docMk/>
          <pc:sldMk cId="817283871" sldId="257"/>
        </pc:sldMkLst>
        <pc:spChg chg="mod">
          <ac:chgData name="Praveen Kumar" userId="c1cf809036d20286" providerId="LiveId" clId="{7AE03441-F718-4B02-9203-EAF48D152BEE}" dt="2024-06-21T09:17:20.675" v="5774" actId="27636"/>
          <ac:spMkLst>
            <pc:docMk/>
            <pc:sldMk cId="817283871" sldId="257"/>
            <ac:spMk id="3" creationId="{855BE8CC-9B4C-E51C-8EF8-0CD58EAF47FD}"/>
          </ac:spMkLst>
        </pc:spChg>
        <pc:picChg chg="add del mod">
          <ac:chgData name="Praveen Kumar" userId="c1cf809036d20286" providerId="LiveId" clId="{7AE03441-F718-4B02-9203-EAF48D152BEE}" dt="2024-06-21T09:07:29.317" v="5557" actId="478"/>
          <ac:picMkLst>
            <pc:docMk/>
            <pc:sldMk cId="817283871" sldId="257"/>
            <ac:picMk id="5" creationId="{F9C8BEC1-5AA6-1212-15B2-95424A7BED14}"/>
          </ac:picMkLst>
        </pc:picChg>
        <pc:picChg chg="del">
          <ac:chgData name="Praveen Kumar" userId="c1cf809036d20286" providerId="LiveId" clId="{7AE03441-F718-4B02-9203-EAF48D152BEE}" dt="2024-06-19T11:19:19.126" v="20" actId="478"/>
          <ac:picMkLst>
            <pc:docMk/>
            <pc:sldMk cId="817283871" sldId="257"/>
            <ac:picMk id="7" creationId="{003BD5B5-1FD7-C1DE-4892-B7C98AFC7FBB}"/>
          </ac:picMkLst>
        </pc:picChg>
      </pc:sldChg>
      <pc:sldChg chg="modSp mod">
        <pc:chgData name="Praveen Kumar" userId="c1cf809036d20286" providerId="LiveId" clId="{7AE03441-F718-4B02-9203-EAF48D152BEE}" dt="2024-06-21T08:46:39.198" v="5536" actId="1076"/>
        <pc:sldMkLst>
          <pc:docMk/>
          <pc:sldMk cId="2927701949" sldId="258"/>
        </pc:sldMkLst>
        <pc:spChg chg="mod">
          <ac:chgData name="Praveen Kumar" userId="c1cf809036d20286" providerId="LiveId" clId="{7AE03441-F718-4B02-9203-EAF48D152BEE}" dt="2024-06-19T16:59:22.408" v="438" actId="14100"/>
          <ac:spMkLst>
            <pc:docMk/>
            <pc:sldMk cId="2927701949" sldId="258"/>
            <ac:spMk id="46" creationId="{E98422FA-7D5D-3E1C-6C70-EAE530EBC487}"/>
          </ac:spMkLst>
        </pc:spChg>
        <pc:spChg chg="mod">
          <ac:chgData name="Praveen Kumar" userId="c1cf809036d20286" providerId="LiveId" clId="{7AE03441-F718-4B02-9203-EAF48D152BEE}" dt="2024-06-19T11:16:02.065" v="2" actId="14100"/>
          <ac:spMkLst>
            <pc:docMk/>
            <pc:sldMk cId="2927701949" sldId="258"/>
            <ac:spMk id="47" creationId="{A97F03B9-AFF7-3EA4-2C2D-0FE3B85C168C}"/>
          </ac:spMkLst>
        </pc:spChg>
        <pc:spChg chg="mod">
          <ac:chgData name="Praveen Kumar" userId="c1cf809036d20286" providerId="LiveId" clId="{7AE03441-F718-4B02-9203-EAF48D152BEE}" dt="2024-06-19T11:19:53.225" v="23" actId="14100"/>
          <ac:spMkLst>
            <pc:docMk/>
            <pc:sldMk cId="2927701949" sldId="258"/>
            <ac:spMk id="48" creationId="{836CD8CF-8ADC-ADE6-949D-9DD65B94BC64}"/>
          </ac:spMkLst>
        </pc:spChg>
        <pc:spChg chg="mod">
          <ac:chgData name="Praveen Kumar" userId="c1cf809036d20286" providerId="LiveId" clId="{7AE03441-F718-4B02-9203-EAF48D152BEE}" dt="2024-06-19T11:16:20.350" v="4" actId="14100"/>
          <ac:spMkLst>
            <pc:docMk/>
            <pc:sldMk cId="2927701949" sldId="258"/>
            <ac:spMk id="49" creationId="{84F77A25-082D-CD41-7BBD-C75507EF6EE3}"/>
          </ac:spMkLst>
        </pc:spChg>
        <pc:spChg chg="mod">
          <ac:chgData name="Praveen Kumar" userId="c1cf809036d20286" providerId="LiveId" clId="{7AE03441-F718-4B02-9203-EAF48D152BEE}" dt="2024-06-19T11:18:50.675" v="19" actId="14100"/>
          <ac:spMkLst>
            <pc:docMk/>
            <pc:sldMk cId="2927701949" sldId="258"/>
            <ac:spMk id="51" creationId="{A7E90021-E075-A794-F3F7-63DC730A1004}"/>
          </ac:spMkLst>
        </pc:spChg>
        <pc:spChg chg="mod">
          <ac:chgData name="Praveen Kumar" userId="c1cf809036d20286" providerId="LiveId" clId="{7AE03441-F718-4B02-9203-EAF48D152BEE}" dt="2024-06-19T17:00:11.184" v="454" actId="20577"/>
          <ac:spMkLst>
            <pc:docMk/>
            <pc:sldMk cId="2927701949" sldId="258"/>
            <ac:spMk id="63" creationId="{0BEE3707-6753-39C3-C2D9-D079FA782224}"/>
          </ac:spMkLst>
        </pc:spChg>
        <pc:spChg chg="mod">
          <ac:chgData name="Praveen Kumar" userId="c1cf809036d20286" providerId="LiveId" clId="{7AE03441-F718-4B02-9203-EAF48D152BEE}" dt="2024-06-21T08:46:39.198" v="5536" actId="1076"/>
          <ac:spMkLst>
            <pc:docMk/>
            <pc:sldMk cId="2927701949" sldId="258"/>
            <ac:spMk id="66" creationId="{321C74CC-9140-C7BD-1114-41C2E939206A}"/>
          </ac:spMkLst>
        </pc:spChg>
        <pc:spChg chg="mod">
          <ac:chgData name="Praveen Kumar" userId="c1cf809036d20286" providerId="LiveId" clId="{7AE03441-F718-4B02-9203-EAF48D152BEE}" dt="2024-06-19T17:00:39.795" v="455" actId="14100"/>
          <ac:spMkLst>
            <pc:docMk/>
            <pc:sldMk cId="2927701949" sldId="258"/>
            <ac:spMk id="92" creationId="{B0454790-AAB4-D25B-7699-5BC991DB33B4}"/>
          </ac:spMkLst>
        </pc:spChg>
        <pc:spChg chg="mod">
          <ac:chgData name="Praveen Kumar" userId="c1cf809036d20286" providerId="LiveId" clId="{7AE03441-F718-4B02-9203-EAF48D152BEE}" dt="2024-06-19T11:20:08.081" v="25" actId="14100"/>
          <ac:spMkLst>
            <pc:docMk/>
            <pc:sldMk cId="2927701949" sldId="258"/>
            <ac:spMk id="94" creationId="{4ABB6714-39D8-3C98-2A04-349059D31C9B}"/>
          </ac:spMkLst>
        </pc:spChg>
        <pc:spChg chg="mod">
          <ac:chgData name="Praveen Kumar" userId="c1cf809036d20286" providerId="LiveId" clId="{7AE03441-F718-4B02-9203-EAF48D152BEE}" dt="2024-06-19T17:00:57.304" v="457" actId="14100"/>
          <ac:spMkLst>
            <pc:docMk/>
            <pc:sldMk cId="2927701949" sldId="258"/>
            <ac:spMk id="96" creationId="{A218F64C-BCDC-87D8-C262-E2CFECD29625}"/>
          </ac:spMkLst>
        </pc:spChg>
        <pc:cxnChg chg="mod">
          <ac:chgData name="Praveen Kumar" userId="c1cf809036d20286" providerId="LiveId" clId="{7AE03441-F718-4B02-9203-EAF48D152BEE}" dt="2024-06-19T11:16:02.065" v="2" actId="14100"/>
          <ac:cxnSpMkLst>
            <pc:docMk/>
            <pc:sldMk cId="2927701949" sldId="258"/>
            <ac:cxnSpMk id="36" creationId="{77C24D46-2422-4A26-BEAC-C4F6C692FDE6}"/>
          </ac:cxnSpMkLst>
        </pc:cxnChg>
        <pc:cxnChg chg="mod">
          <ac:chgData name="Praveen Kumar" userId="c1cf809036d20286" providerId="LiveId" clId="{7AE03441-F718-4B02-9203-EAF48D152BEE}" dt="2024-06-21T08:46:39.198" v="5536" actId="1076"/>
          <ac:cxnSpMkLst>
            <pc:docMk/>
            <pc:sldMk cId="2927701949" sldId="258"/>
            <ac:cxnSpMk id="65" creationId="{54FA7EBF-E381-3643-EC6C-EC0E463BA5EC}"/>
          </ac:cxnSpMkLst>
        </pc:cxnChg>
        <pc:cxnChg chg="mod">
          <ac:chgData name="Praveen Kumar" userId="c1cf809036d20286" providerId="LiveId" clId="{7AE03441-F718-4B02-9203-EAF48D152BEE}" dt="2024-06-19T17:01:38.121" v="460" actId="14100"/>
          <ac:cxnSpMkLst>
            <pc:docMk/>
            <pc:sldMk cId="2927701949" sldId="258"/>
            <ac:cxnSpMk id="78" creationId="{9CB3E198-A9A9-A97D-EAD3-E7290C961863}"/>
          </ac:cxnSpMkLst>
        </pc:cxnChg>
        <pc:cxnChg chg="mod">
          <ac:chgData name="Praveen Kumar" userId="c1cf809036d20286" providerId="LiveId" clId="{7AE03441-F718-4B02-9203-EAF48D152BEE}" dt="2024-06-19T17:01:46.513" v="461" actId="14100"/>
          <ac:cxnSpMkLst>
            <pc:docMk/>
            <pc:sldMk cId="2927701949" sldId="258"/>
            <ac:cxnSpMk id="95" creationId="{A6B42094-513B-5E55-D553-9051AC2D304C}"/>
          </ac:cxnSpMkLst>
        </pc:cxnChg>
        <pc:cxnChg chg="mod">
          <ac:chgData name="Praveen Kumar" userId="c1cf809036d20286" providerId="LiveId" clId="{7AE03441-F718-4B02-9203-EAF48D152BEE}" dt="2024-06-19T17:01:52.577" v="462" actId="14100"/>
          <ac:cxnSpMkLst>
            <pc:docMk/>
            <pc:sldMk cId="2927701949" sldId="258"/>
            <ac:cxnSpMk id="97" creationId="{10D4F859-CD72-21A1-224F-D6BB8E656FD0}"/>
          </ac:cxnSpMkLst>
        </pc:cxnChg>
      </pc:sldChg>
      <pc:sldChg chg="addSp delSp modSp new mod">
        <pc:chgData name="Praveen Kumar" userId="c1cf809036d20286" providerId="LiveId" clId="{7AE03441-F718-4B02-9203-EAF48D152BEE}" dt="2024-06-21T08:47:14.842" v="5539" actId="1076"/>
        <pc:sldMkLst>
          <pc:docMk/>
          <pc:sldMk cId="4232412914" sldId="259"/>
        </pc:sldMkLst>
        <pc:spChg chg="mod">
          <ac:chgData name="Praveen Kumar" userId="c1cf809036d20286" providerId="LiveId" clId="{7AE03441-F718-4B02-9203-EAF48D152BEE}" dt="2024-06-19T11:23:43.120" v="52" actId="20577"/>
          <ac:spMkLst>
            <pc:docMk/>
            <pc:sldMk cId="4232412914" sldId="259"/>
            <ac:spMk id="2" creationId="{3718F0BC-00BF-442E-C67B-EBF9042B6308}"/>
          </ac:spMkLst>
        </pc:spChg>
        <pc:spChg chg="del">
          <ac:chgData name="Praveen Kumar" userId="c1cf809036d20286" providerId="LiveId" clId="{7AE03441-F718-4B02-9203-EAF48D152BEE}" dt="2024-06-19T11:24:27.400" v="53" actId="22"/>
          <ac:spMkLst>
            <pc:docMk/>
            <pc:sldMk cId="4232412914" sldId="259"/>
            <ac:spMk id="3" creationId="{EB5676E1-902E-2115-8B8A-F3509D3F83CB}"/>
          </ac:spMkLst>
        </pc:spChg>
        <pc:spChg chg="add del mod">
          <ac:chgData name="Praveen Kumar" userId="c1cf809036d20286" providerId="LiveId" clId="{7AE03441-F718-4B02-9203-EAF48D152BEE}" dt="2024-06-21T06:14:16.542" v="4641" actId="478"/>
          <ac:spMkLst>
            <pc:docMk/>
            <pc:sldMk cId="4232412914" sldId="259"/>
            <ac:spMk id="4" creationId="{BAB04FB7-B824-D65A-A3E7-618BBCA0DB57}"/>
          </ac:spMkLst>
        </pc:spChg>
        <pc:picChg chg="add del mod ord">
          <ac:chgData name="Praveen Kumar" userId="c1cf809036d20286" providerId="LiveId" clId="{7AE03441-F718-4B02-9203-EAF48D152BEE}" dt="2024-06-21T06:13:50.025" v="4635" actId="478"/>
          <ac:picMkLst>
            <pc:docMk/>
            <pc:sldMk cId="4232412914" sldId="259"/>
            <ac:picMk id="5" creationId="{281166BB-55ED-A6AD-B6AB-BE29CC80C672}"/>
          </ac:picMkLst>
        </pc:picChg>
        <pc:picChg chg="add mod">
          <ac:chgData name="Praveen Kumar" userId="c1cf809036d20286" providerId="LiveId" clId="{7AE03441-F718-4B02-9203-EAF48D152BEE}" dt="2024-06-21T08:47:07.877" v="5538" actId="1076"/>
          <ac:picMkLst>
            <pc:docMk/>
            <pc:sldMk cId="4232412914" sldId="259"/>
            <ac:picMk id="7" creationId="{97728D70-58ED-D28F-EB2D-6A40D8832D43}"/>
          </ac:picMkLst>
        </pc:picChg>
        <pc:picChg chg="add mod">
          <ac:chgData name="Praveen Kumar" userId="c1cf809036d20286" providerId="LiveId" clId="{7AE03441-F718-4B02-9203-EAF48D152BEE}" dt="2024-06-21T08:47:14.842" v="5539" actId="1076"/>
          <ac:picMkLst>
            <pc:docMk/>
            <pc:sldMk cId="4232412914" sldId="259"/>
            <ac:picMk id="8" creationId="{3416F211-3B63-B9AC-34F5-2A4206A86232}"/>
          </ac:picMkLst>
        </pc:picChg>
      </pc:sldChg>
      <pc:sldChg chg="addSp delSp modSp new mod modClrScheme chgLayout">
        <pc:chgData name="Praveen Kumar" userId="c1cf809036d20286" providerId="LiveId" clId="{7AE03441-F718-4B02-9203-EAF48D152BEE}" dt="2024-06-20T07:04:05.124" v="3567" actId="1076"/>
        <pc:sldMkLst>
          <pc:docMk/>
          <pc:sldMk cId="774790962" sldId="260"/>
        </pc:sldMkLst>
        <pc:spChg chg="del mod ord">
          <ac:chgData name="Praveen Kumar" userId="c1cf809036d20286" providerId="LiveId" clId="{7AE03441-F718-4B02-9203-EAF48D152BEE}" dt="2024-06-19T11:29:01.053" v="78" actId="700"/>
          <ac:spMkLst>
            <pc:docMk/>
            <pc:sldMk cId="774790962" sldId="260"/>
            <ac:spMk id="2" creationId="{3F33A32F-87D0-60DF-1805-233895D8924F}"/>
          </ac:spMkLst>
        </pc:spChg>
        <pc:spChg chg="del mod ord">
          <ac:chgData name="Praveen Kumar" userId="c1cf809036d20286" providerId="LiveId" clId="{7AE03441-F718-4B02-9203-EAF48D152BEE}" dt="2024-06-19T11:29:01.053" v="78" actId="700"/>
          <ac:spMkLst>
            <pc:docMk/>
            <pc:sldMk cId="774790962" sldId="260"/>
            <ac:spMk id="3" creationId="{DECDCB87-A03C-8CB8-BBE5-420F28BD68C3}"/>
          </ac:spMkLst>
        </pc:spChg>
        <pc:spChg chg="add del mod ord">
          <ac:chgData name="Praveen Kumar" userId="c1cf809036d20286" providerId="LiveId" clId="{7AE03441-F718-4B02-9203-EAF48D152BEE}" dt="2024-06-19T11:36:25.695" v="234" actId="478"/>
          <ac:spMkLst>
            <pc:docMk/>
            <pc:sldMk cId="774790962" sldId="260"/>
            <ac:spMk id="4" creationId="{0E2A369B-8394-5C63-9249-07D1EE13E67C}"/>
          </ac:spMkLst>
        </pc:spChg>
        <pc:spChg chg="add del mod ord">
          <ac:chgData name="Praveen Kumar" userId="c1cf809036d20286" providerId="LiveId" clId="{7AE03441-F718-4B02-9203-EAF48D152BEE}" dt="2024-06-19T11:41:07.524" v="242" actId="478"/>
          <ac:spMkLst>
            <pc:docMk/>
            <pc:sldMk cId="774790962" sldId="260"/>
            <ac:spMk id="5" creationId="{62BB949B-2E44-2F13-2CF6-BB8BA460A320}"/>
          </ac:spMkLst>
        </pc:spChg>
        <pc:spChg chg="add mod">
          <ac:chgData name="Praveen Kumar" userId="c1cf809036d20286" providerId="LiveId" clId="{7AE03441-F718-4B02-9203-EAF48D152BEE}" dt="2024-06-19T17:52:04.187" v="1068" actId="14100"/>
          <ac:spMkLst>
            <pc:docMk/>
            <pc:sldMk cId="774790962" sldId="260"/>
            <ac:spMk id="6" creationId="{97007759-2B8D-DDD8-2EA3-766A4F59EE9C}"/>
          </ac:spMkLst>
        </pc:spChg>
        <pc:spChg chg="add mod">
          <ac:chgData name="Praveen Kumar" userId="c1cf809036d20286" providerId="LiveId" clId="{7AE03441-F718-4B02-9203-EAF48D152BEE}" dt="2024-06-20T07:04:05.124" v="3567" actId="1076"/>
          <ac:spMkLst>
            <pc:docMk/>
            <pc:sldMk cId="774790962" sldId="260"/>
            <ac:spMk id="13" creationId="{0B61E609-6806-1FB5-28D8-9EA5233964B0}"/>
          </ac:spMkLst>
        </pc:spChg>
        <pc:spChg chg="add del mod">
          <ac:chgData name="Praveen Kumar" userId="c1cf809036d20286" providerId="LiveId" clId="{7AE03441-F718-4B02-9203-EAF48D152BEE}" dt="2024-06-19T11:48:20.661" v="274"/>
          <ac:spMkLst>
            <pc:docMk/>
            <pc:sldMk cId="774790962" sldId="260"/>
            <ac:spMk id="14" creationId="{0FD4515D-8B31-8E4A-2234-3B12578F08A1}"/>
          </ac:spMkLst>
        </pc:spChg>
        <pc:spChg chg="add mod">
          <ac:chgData name="Praveen Kumar" userId="c1cf809036d20286" providerId="LiveId" clId="{7AE03441-F718-4B02-9203-EAF48D152BEE}" dt="2024-06-20T07:03:51.356" v="3566" actId="1076"/>
          <ac:spMkLst>
            <pc:docMk/>
            <pc:sldMk cId="774790962" sldId="260"/>
            <ac:spMk id="15" creationId="{3725950D-A9E1-8DA9-9DAE-50777CE7B633}"/>
          </ac:spMkLst>
        </pc:spChg>
        <pc:picChg chg="add mod">
          <ac:chgData name="Praveen Kumar" userId="c1cf809036d20286" providerId="LiveId" clId="{7AE03441-F718-4B02-9203-EAF48D152BEE}" dt="2024-06-19T11:36:37.596" v="237" actId="1076"/>
          <ac:picMkLst>
            <pc:docMk/>
            <pc:sldMk cId="774790962" sldId="260"/>
            <ac:picMk id="8" creationId="{F933096F-26CF-18E0-F31B-9EC5A2E2605C}"/>
          </ac:picMkLst>
        </pc:picChg>
        <pc:picChg chg="add del mod">
          <ac:chgData name="Praveen Kumar" userId="c1cf809036d20286" providerId="LiveId" clId="{7AE03441-F718-4B02-9203-EAF48D152BEE}" dt="2024-06-19T11:42:09.082" v="248" actId="478"/>
          <ac:picMkLst>
            <pc:docMk/>
            <pc:sldMk cId="774790962" sldId="260"/>
            <ac:picMk id="10" creationId="{5BA3DB0B-73EC-1745-7F37-FC9575B63890}"/>
          </ac:picMkLst>
        </pc:picChg>
        <pc:picChg chg="add mod">
          <ac:chgData name="Praveen Kumar" userId="c1cf809036d20286" providerId="LiveId" clId="{7AE03441-F718-4B02-9203-EAF48D152BEE}" dt="2024-06-20T07:03:46.060" v="3565" actId="1076"/>
          <ac:picMkLst>
            <pc:docMk/>
            <pc:sldMk cId="774790962" sldId="260"/>
            <ac:picMk id="12" creationId="{C80DEABF-33BF-7941-DF10-74D8009EFC1B}"/>
          </ac:picMkLst>
        </pc:picChg>
      </pc:sldChg>
      <pc:sldChg chg="addSp delSp modSp new mod">
        <pc:chgData name="Praveen Kumar" userId="c1cf809036d20286" providerId="LiveId" clId="{7AE03441-F718-4B02-9203-EAF48D152BEE}" dt="2024-06-21T08:56:26.783" v="5550" actId="1036"/>
        <pc:sldMkLst>
          <pc:docMk/>
          <pc:sldMk cId="2930595939" sldId="261"/>
        </pc:sldMkLst>
        <pc:spChg chg="mod">
          <ac:chgData name="Praveen Kumar" userId="c1cf809036d20286" providerId="LiveId" clId="{7AE03441-F718-4B02-9203-EAF48D152BEE}" dt="2024-06-19T17:52:31.780" v="1071" actId="255"/>
          <ac:spMkLst>
            <pc:docMk/>
            <pc:sldMk cId="2930595939" sldId="261"/>
            <ac:spMk id="2" creationId="{20E1525C-DEC1-76DC-7BA2-611E2144B1C5}"/>
          </ac:spMkLst>
        </pc:spChg>
        <pc:spChg chg="del mod">
          <ac:chgData name="Praveen Kumar" userId="c1cf809036d20286" providerId="LiveId" clId="{7AE03441-F718-4B02-9203-EAF48D152BEE}" dt="2024-06-19T12:16:06.810" v="421" actId="478"/>
          <ac:spMkLst>
            <pc:docMk/>
            <pc:sldMk cId="2930595939" sldId="261"/>
            <ac:spMk id="3" creationId="{9441FFA8-902F-2DFE-75A8-A52AFA5DB505}"/>
          </ac:spMkLst>
        </pc:spChg>
        <pc:spChg chg="add mod">
          <ac:chgData name="Praveen Kumar" userId="c1cf809036d20286" providerId="LiveId" clId="{7AE03441-F718-4B02-9203-EAF48D152BEE}" dt="2024-06-21T08:50:05.354" v="5548" actId="20577"/>
          <ac:spMkLst>
            <pc:docMk/>
            <pc:sldMk cId="2930595939" sldId="261"/>
            <ac:spMk id="4" creationId="{074A295C-E522-7F08-AE71-9D3EE00F20FC}"/>
          </ac:spMkLst>
        </pc:spChg>
        <pc:picChg chg="add mod">
          <ac:chgData name="Praveen Kumar" userId="c1cf809036d20286" providerId="LiveId" clId="{7AE03441-F718-4B02-9203-EAF48D152BEE}" dt="2024-06-21T08:56:26.783" v="5550" actId="1036"/>
          <ac:picMkLst>
            <pc:docMk/>
            <pc:sldMk cId="2930595939" sldId="261"/>
            <ac:picMk id="6" creationId="{D7086923-6890-A751-D672-116BA3B53BF1}"/>
          </ac:picMkLst>
        </pc:picChg>
      </pc:sldChg>
      <pc:sldChg chg="addSp delSp modSp new mod">
        <pc:chgData name="Praveen Kumar" userId="c1cf809036d20286" providerId="LiveId" clId="{7AE03441-F718-4B02-9203-EAF48D152BEE}" dt="2024-06-21T08:34:22.552" v="5456" actId="207"/>
        <pc:sldMkLst>
          <pc:docMk/>
          <pc:sldMk cId="994474941" sldId="262"/>
        </pc:sldMkLst>
        <pc:spChg chg="add mod">
          <ac:chgData name="Praveen Kumar" userId="c1cf809036d20286" providerId="LiveId" clId="{7AE03441-F718-4B02-9203-EAF48D152BEE}" dt="2024-06-21T08:34:22.552" v="5456" actId="207"/>
          <ac:spMkLst>
            <pc:docMk/>
            <pc:sldMk cId="994474941" sldId="262"/>
            <ac:spMk id="2" creationId="{0A28B498-49E9-5E24-7B5C-CF57C8DA35D1}"/>
          </ac:spMkLst>
        </pc:spChg>
        <pc:spChg chg="del">
          <ac:chgData name="Praveen Kumar" userId="c1cf809036d20286" providerId="LiveId" clId="{7AE03441-F718-4B02-9203-EAF48D152BEE}" dt="2024-06-19T17:10:02.152" v="500" actId="478"/>
          <ac:spMkLst>
            <pc:docMk/>
            <pc:sldMk cId="994474941" sldId="262"/>
            <ac:spMk id="2" creationId="{52E116A0-2A3F-06D9-549B-0A20853A6EC1}"/>
          </ac:spMkLst>
        </pc:spChg>
        <pc:spChg chg="del">
          <ac:chgData name="Praveen Kumar" userId="c1cf809036d20286" providerId="LiveId" clId="{7AE03441-F718-4B02-9203-EAF48D152BEE}" dt="2024-06-19T17:10:04.899" v="501" actId="478"/>
          <ac:spMkLst>
            <pc:docMk/>
            <pc:sldMk cId="994474941" sldId="262"/>
            <ac:spMk id="3" creationId="{644974CB-523A-CE58-028E-2A626C097248}"/>
          </ac:spMkLst>
        </pc:spChg>
        <pc:spChg chg="add del mod">
          <ac:chgData name="Praveen Kumar" userId="c1cf809036d20286" providerId="LiveId" clId="{7AE03441-F718-4B02-9203-EAF48D152BEE}" dt="2024-06-19T17:10:50.662" v="504"/>
          <ac:spMkLst>
            <pc:docMk/>
            <pc:sldMk cId="994474941" sldId="262"/>
            <ac:spMk id="4" creationId="{3520457A-33FB-A97A-13AE-804E960187FD}"/>
          </ac:spMkLst>
        </pc:spChg>
        <pc:spChg chg="add mod">
          <ac:chgData name="Praveen Kumar" userId="c1cf809036d20286" providerId="LiveId" clId="{7AE03441-F718-4B02-9203-EAF48D152BEE}" dt="2024-06-19T17:53:00.074" v="1073" actId="1076"/>
          <ac:spMkLst>
            <pc:docMk/>
            <pc:sldMk cId="994474941" sldId="262"/>
            <ac:spMk id="5" creationId="{B6FE55C4-254F-88F1-7EF2-F799057F3B56}"/>
          </ac:spMkLst>
        </pc:spChg>
        <pc:spChg chg="add mod">
          <ac:chgData name="Praveen Kumar" userId="c1cf809036d20286" providerId="LiveId" clId="{7AE03441-F718-4B02-9203-EAF48D152BEE}" dt="2024-06-20T07:04:26.189" v="3570" actId="1076"/>
          <ac:spMkLst>
            <pc:docMk/>
            <pc:sldMk cId="994474941" sldId="262"/>
            <ac:spMk id="8" creationId="{1E81AEE3-0E53-84DA-8344-3CBC0E2BBC52}"/>
          </ac:spMkLst>
        </pc:spChg>
        <pc:spChg chg="add mod">
          <ac:chgData name="Praveen Kumar" userId="c1cf809036d20286" providerId="LiveId" clId="{7AE03441-F718-4B02-9203-EAF48D152BEE}" dt="2024-06-20T07:04:32.660" v="3571" actId="1076"/>
          <ac:spMkLst>
            <pc:docMk/>
            <pc:sldMk cId="994474941" sldId="262"/>
            <ac:spMk id="11" creationId="{A21C8ECC-4EE6-D80D-ED2C-CEB1E3D2D837}"/>
          </ac:spMkLst>
        </pc:spChg>
        <pc:picChg chg="add mod">
          <ac:chgData name="Praveen Kumar" userId="c1cf809036d20286" providerId="LiveId" clId="{7AE03441-F718-4B02-9203-EAF48D152BEE}" dt="2024-06-20T07:04:20.771" v="3569" actId="1076"/>
          <ac:picMkLst>
            <pc:docMk/>
            <pc:sldMk cId="994474941" sldId="262"/>
            <ac:picMk id="7" creationId="{7D564E3B-98E1-7D79-FBAA-5E4EADF0DD44}"/>
          </ac:picMkLst>
        </pc:picChg>
        <pc:picChg chg="add mod">
          <ac:chgData name="Praveen Kumar" userId="c1cf809036d20286" providerId="LiveId" clId="{7AE03441-F718-4B02-9203-EAF48D152BEE}" dt="2024-06-19T17:24:44.867" v="574" actId="1076"/>
          <ac:picMkLst>
            <pc:docMk/>
            <pc:sldMk cId="994474941" sldId="262"/>
            <ac:picMk id="10" creationId="{5CB4F46B-A216-8338-A518-6051E0913651}"/>
          </ac:picMkLst>
        </pc:picChg>
      </pc:sldChg>
      <pc:sldChg chg="addSp delSp modSp new mod">
        <pc:chgData name="Praveen Kumar" userId="c1cf809036d20286" providerId="LiveId" clId="{7AE03441-F718-4B02-9203-EAF48D152BEE}" dt="2024-06-21T09:26:44.145" v="5804" actId="27918"/>
        <pc:sldMkLst>
          <pc:docMk/>
          <pc:sldMk cId="3962197410" sldId="263"/>
        </pc:sldMkLst>
        <pc:spChg chg="del">
          <ac:chgData name="Praveen Kumar" userId="c1cf809036d20286" providerId="LiveId" clId="{7AE03441-F718-4B02-9203-EAF48D152BEE}" dt="2024-06-19T17:28:31.860" v="593" actId="478"/>
          <ac:spMkLst>
            <pc:docMk/>
            <pc:sldMk cId="3962197410" sldId="263"/>
            <ac:spMk id="2" creationId="{6D274BFB-C3B1-9005-AD67-7BCB8B759731}"/>
          </ac:spMkLst>
        </pc:spChg>
        <pc:spChg chg="del">
          <ac:chgData name="Praveen Kumar" userId="c1cf809036d20286" providerId="LiveId" clId="{7AE03441-F718-4B02-9203-EAF48D152BEE}" dt="2024-06-19T17:28:34.968" v="594" actId="478"/>
          <ac:spMkLst>
            <pc:docMk/>
            <pc:sldMk cId="3962197410" sldId="263"/>
            <ac:spMk id="3" creationId="{1F713E25-B537-4331-73B3-1800CBCC8012}"/>
          </ac:spMkLst>
        </pc:spChg>
        <pc:spChg chg="add mod">
          <ac:chgData name="Praveen Kumar" userId="c1cf809036d20286" providerId="LiveId" clId="{7AE03441-F718-4B02-9203-EAF48D152BEE}" dt="2024-06-19T17:53:35.459" v="1076" actId="255"/>
          <ac:spMkLst>
            <pc:docMk/>
            <pc:sldMk cId="3962197410" sldId="263"/>
            <ac:spMk id="5" creationId="{10C3B0F2-467F-5C67-2071-D8906899DE08}"/>
          </ac:spMkLst>
        </pc:spChg>
        <pc:spChg chg="add del mod">
          <ac:chgData name="Praveen Kumar" userId="c1cf809036d20286" providerId="LiveId" clId="{7AE03441-F718-4B02-9203-EAF48D152BEE}" dt="2024-06-19T17:31:49.709" v="603"/>
          <ac:spMkLst>
            <pc:docMk/>
            <pc:sldMk cId="3962197410" sldId="263"/>
            <ac:spMk id="6" creationId="{FE2F5E2C-33C7-0F1A-05D2-16EA42E26A8D}"/>
          </ac:spMkLst>
        </pc:spChg>
        <pc:spChg chg="add mod">
          <ac:chgData name="Praveen Kumar" userId="c1cf809036d20286" providerId="LiveId" clId="{7AE03441-F718-4B02-9203-EAF48D152BEE}" dt="2024-06-19T17:53:40.349" v="1077" actId="255"/>
          <ac:spMkLst>
            <pc:docMk/>
            <pc:sldMk cId="3962197410" sldId="263"/>
            <ac:spMk id="7" creationId="{88099D17-C82F-B726-1538-D3B39F396EF9}"/>
          </ac:spMkLst>
        </pc:spChg>
        <pc:graphicFrameChg chg="add del mod">
          <ac:chgData name="Praveen Kumar" userId="c1cf809036d20286" providerId="LiveId" clId="{7AE03441-F718-4B02-9203-EAF48D152BEE}" dt="2024-06-19T18:37:18.971" v="2031" actId="478"/>
          <ac:graphicFrameMkLst>
            <pc:docMk/>
            <pc:sldMk cId="3962197410" sldId="263"/>
            <ac:graphicFrameMk id="8" creationId="{51841B4A-B611-D01A-B48F-FC333248E547}"/>
          </ac:graphicFrameMkLst>
        </pc:graphicFrameChg>
        <pc:graphicFrameChg chg="add mod">
          <ac:chgData name="Praveen Kumar" userId="c1cf809036d20286" providerId="LiveId" clId="{7AE03441-F718-4B02-9203-EAF48D152BEE}" dt="2024-06-21T09:22:30.278" v="5794"/>
          <ac:graphicFrameMkLst>
            <pc:docMk/>
            <pc:sldMk cId="3962197410" sldId="263"/>
            <ac:graphicFrameMk id="9" creationId="{C243082A-E92D-3F74-FDDB-E13D7A868ADC}"/>
          </ac:graphicFrameMkLst>
        </pc:graphicFrameChg>
      </pc:sldChg>
      <pc:sldChg chg="addSp delSp modSp new mod">
        <pc:chgData name="Praveen Kumar" userId="c1cf809036d20286" providerId="LiveId" clId="{7AE03441-F718-4B02-9203-EAF48D152BEE}" dt="2024-06-20T07:05:14.636" v="3581" actId="1076"/>
        <pc:sldMkLst>
          <pc:docMk/>
          <pc:sldMk cId="642164161" sldId="264"/>
        </pc:sldMkLst>
        <pc:spChg chg="del">
          <ac:chgData name="Praveen Kumar" userId="c1cf809036d20286" providerId="LiveId" clId="{7AE03441-F718-4B02-9203-EAF48D152BEE}" dt="2024-06-19T17:49:14.695" v="1023" actId="478"/>
          <ac:spMkLst>
            <pc:docMk/>
            <pc:sldMk cId="642164161" sldId="264"/>
            <ac:spMk id="2" creationId="{1136B090-3F94-238F-2DD3-5257C42A372B}"/>
          </ac:spMkLst>
        </pc:spChg>
        <pc:spChg chg="del">
          <ac:chgData name="Praveen Kumar" userId="c1cf809036d20286" providerId="LiveId" clId="{7AE03441-F718-4B02-9203-EAF48D152BEE}" dt="2024-06-19T17:49:16.888" v="1024" actId="478"/>
          <ac:spMkLst>
            <pc:docMk/>
            <pc:sldMk cId="642164161" sldId="264"/>
            <ac:spMk id="3" creationId="{EA5E6B05-E69B-479D-22C6-97DC99887CEF}"/>
          </ac:spMkLst>
        </pc:spChg>
        <pc:spChg chg="add mod">
          <ac:chgData name="Praveen Kumar" userId="c1cf809036d20286" providerId="LiveId" clId="{7AE03441-F718-4B02-9203-EAF48D152BEE}" dt="2024-06-19T17:54:43.717" v="1082" actId="20577"/>
          <ac:spMkLst>
            <pc:docMk/>
            <pc:sldMk cId="642164161" sldId="264"/>
            <ac:spMk id="5" creationId="{9CCA281A-299D-4012-252C-810B6340A3C7}"/>
          </ac:spMkLst>
        </pc:spChg>
        <pc:spChg chg="add mod">
          <ac:chgData name="Praveen Kumar" userId="c1cf809036d20286" providerId="LiveId" clId="{7AE03441-F718-4B02-9203-EAF48D152BEE}" dt="2024-06-20T07:04:59.229" v="3578" actId="1076"/>
          <ac:spMkLst>
            <pc:docMk/>
            <pc:sldMk cId="642164161" sldId="264"/>
            <ac:spMk id="10" creationId="{B15CCD41-DFC3-8C52-754D-8B4835998251}"/>
          </ac:spMkLst>
        </pc:spChg>
        <pc:spChg chg="add mod">
          <ac:chgData name="Praveen Kumar" userId="c1cf809036d20286" providerId="LiveId" clId="{7AE03441-F718-4B02-9203-EAF48D152BEE}" dt="2024-06-20T07:05:14.636" v="3581" actId="1076"/>
          <ac:spMkLst>
            <pc:docMk/>
            <pc:sldMk cId="642164161" sldId="264"/>
            <ac:spMk id="11" creationId="{04A7652F-86A4-6B28-0CA3-7617D209514F}"/>
          </ac:spMkLst>
        </pc:spChg>
        <pc:picChg chg="add mod">
          <ac:chgData name="Praveen Kumar" userId="c1cf809036d20286" providerId="LiveId" clId="{7AE03441-F718-4B02-9203-EAF48D152BEE}" dt="2024-06-20T07:05:07.230" v="3580" actId="1076"/>
          <ac:picMkLst>
            <pc:docMk/>
            <pc:sldMk cId="642164161" sldId="264"/>
            <ac:picMk id="7" creationId="{C3D331C1-99E3-A39E-1B19-21C886E9870A}"/>
          </ac:picMkLst>
        </pc:picChg>
        <pc:picChg chg="add mod">
          <ac:chgData name="Praveen Kumar" userId="c1cf809036d20286" providerId="LiveId" clId="{7AE03441-F718-4B02-9203-EAF48D152BEE}" dt="2024-06-20T07:05:05.555" v="3579" actId="1076"/>
          <ac:picMkLst>
            <pc:docMk/>
            <pc:sldMk cId="642164161" sldId="264"/>
            <ac:picMk id="9" creationId="{6042405F-73C2-FD3D-B63C-95EEC2132F4A}"/>
          </ac:picMkLst>
        </pc:picChg>
      </pc:sldChg>
      <pc:sldChg chg="addSp delSp modSp new mod">
        <pc:chgData name="Praveen Kumar" userId="c1cf809036d20286" providerId="LiveId" clId="{7AE03441-F718-4B02-9203-EAF48D152BEE}" dt="2024-06-21T09:26:53.887" v="5805" actId="27918"/>
        <pc:sldMkLst>
          <pc:docMk/>
          <pc:sldMk cId="4064799448" sldId="265"/>
        </pc:sldMkLst>
        <pc:spChg chg="del">
          <ac:chgData name="Praveen Kumar" userId="c1cf809036d20286" providerId="LiveId" clId="{7AE03441-F718-4B02-9203-EAF48D152BEE}" dt="2024-06-19T17:59:49.514" v="1095" actId="478"/>
          <ac:spMkLst>
            <pc:docMk/>
            <pc:sldMk cId="4064799448" sldId="265"/>
            <ac:spMk id="2" creationId="{BB621B90-C101-3725-A271-307A733A0847}"/>
          </ac:spMkLst>
        </pc:spChg>
        <pc:spChg chg="del">
          <ac:chgData name="Praveen Kumar" userId="c1cf809036d20286" providerId="LiveId" clId="{7AE03441-F718-4B02-9203-EAF48D152BEE}" dt="2024-06-19T17:59:51.851" v="1096" actId="478"/>
          <ac:spMkLst>
            <pc:docMk/>
            <pc:sldMk cId="4064799448" sldId="265"/>
            <ac:spMk id="3" creationId="{95ABE642-A79E-85D5-AAA6-48CF7D5C3B19}"/>
          </ac:spMkLst>
        </pc:spChg>
        <pc:spChg chg="add mod">
          <ac:chgData name="Praveen Kumar" userId="c1cf809036d20286" providerId="LiveId" clId="{7AE03441-F718-4B02-9203-EAF48D152BEE}" dt="2024-06-19T17:59:53.655" v="1097"/>
          <ac:spMkLst>
            <pc:docMk/>
            <pc:sldMk cId="4064799448" sldId="265"/>
            <ac:spMk id="4" creationId="{C17FAD83-29DC-947D-C3B0-54758F9C103C}"/>
          </ac:spMkLst>
        </pc:spChg>
        <pc:spChg chg="add mod">
          <ac:chgData name="Praveen Kumar" userId="c1cf809036d20286" providerId="LiveId" clId="{7AE03441-F718-4B02-9203-EAF48D152BEE}" dt="2024-06-19T18:00:27.304" v="1100" actId="20577"/>
          <ac:spMkLst>
            <pc:docMk/>
            <pc:sldMk cId="4064799448" sldId="265"/>
            <ac:spMk id="5" creationId="{6566DEBF-ED62-AA47-5B87-46891D482D5C}"/>
          </ac:spMkLst>
        </pc:spChg>
        <pc:spChg chg="add mod">
          <ac:chgData name="Praveen Kumar" userId="c1cf809036d20286" providerId="LiveId" clId="{7AE03441-F718-4B02-9203-EAF48D152BEE}" dt="2024-06-19T18:07:44.991" v="1106" actId="20577"/>
          <ac:spMkLst>
            <pc:docMk/>
            <pc:sldMk cId="4064799448" sldId="265"/>
            <ac:spMk id="6" creationId="{9EFE242F-E375-C3CF-FAF0-5325D602B990}"/>
          </ac:spMkLst>
        </pc:spChg>
        <pc:spChg chg="add mod">
          <ac:chgData name="Praveen Kumar" userId="c1cf809036d20286" providerId="LiveId" clId="{7AE03441-F718-4B02-9203-EAF48D152BEE}" dt="2024-06-21T08:40:18.365" v="5505" actId="113"/>
          <ac:spMkLst>
            <pc:docMk/>
            <pc:sldMk cId="4064799448" sldId="265"/>
            <ac:spMk id="7" creationId="{5149BFF5-4B8C-FAB2-D7D5-4798B98F32BD}"/>
          </ac:spMkLst>
        </pc:spChg>
        <pc:spChg chg="add">
          <ac:chgData name="Praveen Kumar" userId="c1cf809036d20286" providerId="LiveId" clId="{7AE03441-F718-4B02-9203-EAF48D152BEE}" dt="2024-06-19T18:23:34.791" v="1628"/>
          <ac:spMkLst>
            <pc:docMk/>
            <pc:sldMk cId="4064799448" sldId="265"/>
            <ac:spMk id="8" creationId="{80558004-D641-B38F-52FB-A751E4C1793F}"/>
          </ac:spMkLst>
        </pc:spChg>
        <pc:graphicFrameChg chg="add mod">
          <ac:chgData name="Praveen Kumar" userId="c1cf809036d20286" providerId="LiveId" clId="{7AE03441-F718-4B02-9203-EAF48D152BEE}" dt="2024-06-19T18:33:58.532" v="2014"/>
          <ac:graphicFrameMkLst>
            <pc:docMk/>
            <pc:sldMk cId="4064799448" sldId="265"/>
            <ac:graphicFrameMk id="9" creationId="{DDA2AFB6-BB76-563D-E6CD-B32D1A715E90}"/>
          </ac:graphicFrameMkLst>
        </pc:graphicFrameChg>
        <pc:graphicFrameChg chg="add mod">
          <ac:chgData name="Praveen Kumar" userId="c1cf809036d20286" providerId="LiveId" clId="{7AE03441-F718-4B02-9203-EAF48D152BEE}" dt="2024-06-21T09:22:43.786" v="5795"/>
          <ac:graphicFrameMkLst>
            <pc:docMk/>
            <pc:sldMk cId="4064799448" sldId="265"/>
            <ac:graphicFrameMk id="10" creationId="{CBCC0C9B-67DE-375B-4B95-3AB733303AD6}"/>
          </ac:graphicFrameMkLst>
        </pc:graphicFrameChg>
      </pc:sldChg>
      <pc:sldChg chg="addSp delSp modSp new mod">
        <pc:chgData name="Praveen Kumar" userId="c1cf809036d20286" providerId="LiveId" clId="{7AE03441-F718-4B02-9203-EAF48D152BEE}" dt="2024-06-20T07:25:16.534" v="3833" actId="1076"/>
        <pc:sldMkLst>
          <pc:docMk/>
          <pc:sldMk cId="2138720118" sldId="266"/>
        </pc:sldMkLst>
        <pc:spChg chg="del">
          <ac:chgData name="Praveen Kumar" userId="c1cf809036d20286" providerId="LiveId" clId="{7AE03441-F718-4B02-9203-EAF48D152BEE}" dt="2024-06-19T18:40:08.419" v="2077" actId="478"/>
          <ac:spMkLst>
            <pc:docMk/>
            <pc:sldMk cId="2138720118" sldId="266"/>
            <ac:spMk id="2" creationId="{A301616C-2A87-E534-F891-86C56555A226}"/>
          </ac:spMkLst>
        </pc:spChg>
        <pc:spChg chg="del">
          <ac:chgData name="Praveen Kumar" userId="c1cf809036d20286" providerId="LiveId" clId="{7AE03441-F718-4B02-9203-EAF48D152BEE}" dt="2024-06-19T18:40:11.930" v="2078" actId="478"/>
          <ac:spMkLst>
            <pc:docMk/>
            <pc:sldMk cId="2138720118" sldId="266"/>
            <ac:spMk id="3" creationId="{B990B2EE-1FC9-8080-2C31-DEB1378960ED}"/>
          </ac:spMkLst>
        </pc:spChg>
        <pc:spChg chg="add mod">
          <ac:chgData name="Praveen Kumar" userId="c1cf809036d20286" providerId="LiveId" clId="{7AE03441-F718-4B02-9203-EAF48D152BEE}" dt="2024-06-19T18:43:05.320" v="2410" actId="20577"/>
          <ac:spMkLst>
            <pc:docMk/>
            <pc:sldMk cId="2138720118" sldId="266"/>
            <ac:spMk id="4" creationId="{FAD353E0-DDD4-263F-A845-155B63B49E3A}"/>
          </ac:spMkLst>
        </pc:spChg>
        <pc:spChg chg="add mod">
          <ac:chgData name="Praveen Kumar" userId="c1cf809036d20286" providerId="LiveId" clId="{7AE03441-F718-4B02-9203-EAF48D152BEE}" dt="2024-06-20T07:25:02.918" v="3830" actId="1076"/>
          <ac:spMkLst>
            <pc:docMk/>
            <pc:sldMk cId="2138720118" sldId="266"/>
            <ac:spMk id="9" creationId="{ED15CA8C-DFB2-6EBD-E651-58A98FA6E23F}"/>
          </ac:spMkLst>
        </pc:spChg>
        <pc:spChg chg="add mod">
          <ac:chgData name="Praveen Kumar" userId="c1cf809036d20286" providerId="LiveId" clId="{7AE03441-F718-4B02-9203-EAF48D152BEE}" dt="2024-06-20T07:25:16.534" v="3833" actId="1076"/>
          <ac:spMkLst>
            <pc:docMk/>
            <pc:sldMk cId="2138720118" sldId="266"/>
            <ac:spMk id="12" creationId="{DF359014-1CF1-0142-D721-32018C6DEA9A}"/>
          </ac:spMkLst>
        </pc:spChg>
        <pc:picChg chg="add del mod">
          <ac:chgData name="Praveen Kumar" userId="c1cf809036d20286" providerId="LiveId" clId="{7AE03441-F718-4B02-9203-EAF48D152BEE}" dt="2024-06-19T18:50:13.977" v="2437" actId="478"/>
          <ac:picMkLst>
            <pc:docMk/>
            <pc:sldMk cId="2138720118" sldId="266"/>
            <ac:picMk id="6" creationId="{A72770A7-948B-C847-39FF-598FAEA1C6F1}"/>
          </ac:picMkLst>
        </pc:picChg>
        <pc:picChg chg="add del">
          <ac:chgData name="Praveen Kumar" userId="c1cf809036d20286" providerId="LiveId" clId="{7AE03441-F718-4B02-9203-EAF48D152BEE}" dt="2024-06-19T18:47:34.877" v="2420" actId="22"/>
          <ac:picMkLst>
            <pc:docMk/>
            <pc:sldMk cId="2138720118" sldId="266"/>
            <ac:picMk id="8" creationId="{550034D3-AA17-1561-053B-E32004841CDA}"/>
          </ac:picMkLst>
        </pc:picChg>
        <pc:picChg chg="add mod">
          <ac:chgData name="Praveen Kumar" userId="c1cf809036d20286" providerId="LiveId" clId="{7AE03441-F718-4B02-9203-EAF48D152BEE}" dt="2024-06-20T07:25:13.767" v="3832" actId="1076"/>
          <ac:picMkLst>
            <pc:docMk/>
            <pc:sldMk cId="2138720118" sldId="266"/>
            <ac:picMk id="11" creationId="{B20EFD19-996F-7997-1816-56606E0C9643}"/>
          </ac:picMkLst>
        </pc:picChg>
        <pc:picChg chg="add mod">
          <ac:chgData name="Praveen Kumar" userId="c1cf809036d20286" providerId="LiveId" clId="{7AE03441-F718-4B02-9203-EAF48D152BEE}" dt="2024-06-20T07:24:58.263" v="3829" actId="1076"/>
          <ac:picMkLst>
            <pc:docMk/>
            <pc:sldMk cId="2138720118" sldId="266"/>
            <ac:picMk id="14" creationId="{E8214441-E646-5B63-6EAF-BAC270A2F20F}"/>
          </ac:picMkLst>
        </pc:picChg>
      </pc:sldChg>
      <pc:sldChg chg="addSp delSp modSp new mod">
        <pc:chgData name="Praveen Kumar" userId="c1cf809036d20286" providerId="LiveId" clId="{7AE03441-F718-4B02-9203-EAF48D152BEE}" dt="2024-06-21T09:27:10.653" v="5807" actId="27918"/>
        <pc:sldMkLst>
          <pc:docMk/>
          <pc:sldMk cId="3962533219" sldId="267"/>
        </pc:sldMkLst>
        <pc:spChg chg="del">
          <ac:chgData name="Praveen Kumar" userId="c1cf809036d20286" providerId="LiveId" clId="{7AE03441-F718-4B02-9203-EAF48D152BEE}" dt="2024-06-19T18:54:58.500" v="2445" actId="478"/>
          <ac:spMkLst>
            <pc:docMk/>
            <pc:sldMk cId="3962533219" sldId="267"/>
            <ac:spMk id="2" creationId="{27D35C01-B837-956A-D41B-0F561B39CBA0}"/>
          </ac:spMkLst>
        </pc:spChg>
        <pc:spChg chg="del">
          <ac:chgData name="Praveen Kumar" userId="c1cf809036d20286" providerId="LiveId" clId="{7AE03441-F718-4B02-9203-EAF48D152BEE}" dt="2024-06-19T18:55:04" v="2446" actId="478"/>
          <ac:spMkLst>
            <pc:docMk/>
            <pc:sldMk cId="3962533219" sldId="267"/>
            <ac:spMk id="3" creationId="{015CD76E-BAC5-D845-50A0-D1005FF92A9F}"/>
          </ac:spMkLst>
        </pc:spChg>
        <pc:spChg chg="add mod">
          <ac:chgData name="Praveen Kumar" userId="c1cf809036d20286" providerId="LiveId" clId="{7AE03441-F718-4B02-9203-EAF48D152BEE}" dt="2024-06-19T18:58:50.741" v="2516"/>
          <ac:spMkLst>
            <pc:docMk/>
            <pc:sldMk cId="3962533219" sldId="267"/>
            <ac:spMk id="5" creationId="{1FCAA136-9BE8-9001-3813-824EE05F99AA}"/>
          </ac:spMkLst>
        </pc:spChg>
        <pc:spChg chg="add mod">
          <ac:chgData name="Praveen Kumar" userId="c1cf809036d20286" providerId="LiveId" clId="{7AE03441-F718-4B02-9203-EAF48D152BEE}" dt="2024-06-21T08:40:42.389" v="5509" actId="113"/>
          <ac:spMkLst>
            <pc:docMk/>
            <pc:sldMk cId="3962533219" sldId="267"/>
            <ac:spMk id="6" creationId="{589F314F-E999-AA1B-A489-329D673740CC}"/>
          </ac:spMkLst>
        </pc:spChg>
        <pc:graphicFrameChg chg="add mod">
          <ac:chgData name="Praveen Kumar" userId="c1cf809036d20286" providerId="LiveId" clId="{7AE03441-F718-4B02-9203-EAF48D152BEE}" dt="2024-06-21T09:22:50.191" v="5796"/>
          <ac:graphicFrameMkLst>
            <pc:docMk/>
            <pc:sldMk cId="3962533219" sldId="267"/>
            <ac:graphicFrameMk id="4" creationId="{9F44506D-F86E-94DE-CD42-2110043B94D8}"/>
          </ac:graphicFrameMkLst>
        </pc:graphicFrameChg>
      </pc:sldChg>
      <pc:sldChg chg="addSp delSp modSp new mod">
        <pc:chgData name="Praveen Kumar" userId="c1cf809036d20286" providerId="LiveId" clId="{7AE03441-F718-4B02-9203-EAF48D152BEE}" dt="2024-06-21T08:40:59.307" v="5511" actId="113"/>
        <pc:sldMkLst>
          <pc:docMk/>
          <pc:sldMk cId="3897131891" sldId="268"/>
        </pc:sldMkLst>
        <pc:spChg chg="del">
          <ac:chgData name="Praveen Kumar" userId="c1cf809036d20286" providerId="LiveId" clId="{7AE03441-F718-4B02-9203-EAF48D152BEE}" dt="2024-06-20T06:54:17.766" v="3348" actId="478"/>
          <ac:spMkLst>
            <pc:docMk/>
            <pc:sldMk cId="3897131891" sldId="268"/>
            <ac:spMk id="2" creationId="{11242273-B093-B00F-4086-47175681E1BE}"/>
          </ac:spMkLst>
        </pc:spChg>
        <pc:spChg chg="del">
          <ac:chgData name="Praveen Kumar" userId="c1cf809036d20286" providerId="LiveId" clId="{7AE03441-F718-4B02-9203-EAF48D152BEE}" dt="2024-06-20T06:54:20.339" v="3349" actId="478"/>
          <ac:spMkLst>
            <pc:docMk/>
            <pc:sldMk cId="3897131891" sldId="268"/>
            <ac:spMk id="3" creationId="{58F238F1-AC6F-B3A7-D7C5-9FC19B3BD91B}"/>
          </ac:spMkLst>
        </pc:spChg>
        <pc:spChg chg="add mod">
          <ac:chgData name="Praveen Kumar" userId="c1cf809036d20286" providerId="LiveId" clId="{7AE03441-F718-4B02-9203-EAF48D152BEE}" dt="2024-06-20T07:02:58.640" v="3559" actId="20578"/>
          <ac:spMkLst>
            <pc:docMk/>
            <pc:sldMk cId="3897131891" sldId="268"/>
            <ac:spMk id="4" creationId="{76793DDD-B641-7CC9-8EAE-5DB8AAD1F137}"/>
          </ac:spMkLst>
        </pc:spChg>
        <pc:spChg chg="add mod">
          <ac:chgData name="Praveen Kumar" userId="c1cf809036d20286" providerId="LiveId" clId="{7AE03441-F718-4B02-9203-EAF48D152BEE}" dt="2024-06-20T07:05:22.772" v="3582" actId="1076"/>
          <ac:spMkLst>
            <pc:docMk/>
            <pc:sldMk cId="3897131891" sldId="268"/>
            <ac:spMk id="7" creationId="{A93CCB72-77B5-62B6-9E47-ED6A82B4CFC9}"/>
          </ac:spMkLst>
        </pc:spChg>
        <pc:spChg chg="add mod">
          <ac:chgData name="Praveen Kumar" userId="c1cf809036d20286" providerId="LiveId" clId="{7AE03441-F718-4B02-9203-EAF48D152BEE}" dt="2024-06-20T07:05:36.387" v="3585" actId="1076"/>
          <ac:spMkLst>
            <pc:docMk/>
            <pc:sldMk cId="3897131891" sldId="268"/>
            <ac:spMk id="8" creationId="{414CDB08-2230-41A5-7FCF-2CAD9F059C65}"/>
          </ac:spMkLst>
        </pc:spChg>
        <pc:spChg chg="add mod">
          <ac:chgData name="Praveen Kumar" userId="c1cf809036d20286" providerId="LiveId" clId="{7AE03441-F718-4B02-9203-EAF48D152BEE}" dt="2024-06-20T07:05:51.872" v="3588" actId="255"/>
          <ac:spMkLst>
            <pc:docMk/>
            <pc:sldMk cId="3897131891" sldId="268"/>
            <ac:spMk id="11" creationId="{EFD494B2-8058-6FC6-A67D-EF9903188916}"/>
          </ac:spMkLst>
        </pc:spChg>
        <pc:spChg chg="add mod">
          <ac:chgData name="Praveen Kumar" userId="c1cf809036d20286" providerId="LiveId" clId="{7AE03441-F718-4B02-9203-EAF48D152BEE}" dt="2024-06-21T08:40:59.307" v="5511" actId="113"/>
          <ac:spMkLst>
            <pc:docMk/>
            <pc:sldMk cId="3897131891" sldId="268"/>
            <ac:spMk id="12" creationId="{F505177D-2E55-673C-7B92-0CFB07901CD1}"/>
          </ac:spMkLst>
        </pc:spChg>
        <pc:picChg chg="add mod">
          <ac:chgData name="Praveen Kumar" userId="c1cf809036d20286" providerId="LiveId" clId="{7AE03441-F718-4B02-9203-EAF48D152BEE}" dt="2024-06-20T07:05:24.171" v="3583" actId="1076"/>
          <ac:picMkLst>
            <pc:docMk/>
            <pc:sldMk cId="3897131891" sldId="268"/>
            <ac:picMk id="6" creationId="{3710EE80-E5EC-B6E5-1F5A-CA8EBB043DF2}"/>
          </ac:picMkLst>
        </pc:picChg>
        <pc:picChg chg="add mod">
          <ac:chgData name="Praveen Kumar" userId="c1cf809036d20286" providerId="LiveId" clId="{7AE03441-F718-4B02-9203-EAF48D152BEE}" dt="2024-06-20T07:05:39.324" v="3586" actId="1076"/>
          <ac:picMkLst>
            <pc:docMk/>
            <pc:sldMk cId="3897131891" sldId="268"/>
            <ac:picMk id="10" creationId="{D95CE148-F554-02AE-7360-C168A7489A47}"/>
          </ac:picMkLst>
        </pc:picChg>
      </pc:sldChg>
      <pc:sldChg chg="addSp delSp modSp new mod">
        <pc:chgData name="Praveen Kumar" userId="c1cf809036d20286" providerId="LiveId" clId="{7AE03441-F718-4B02-9203-EAF48D152BEE}" dt="2024-06-20T07:15:19.793" v="3799" actId="1076"/>
        <pc:sldMkLst>
          <pc:docMk/>
          <pc:sldMk cId="1753857569" sldId="269"/>
        </pc:sldMkLst>
        <pc:spChg chg="del">
          <ac:chgData name="Praveen Kumar" userId="c1cf809036d20286" providerId="LiveId" clId="{7AE03441-F718-4B02-9203-EAF48D152BEE}" dt="2024-06-20T07:10:25.770" v="3761" actId="478"/>
          <ac:spMkLst>
            <pc:docMk/>
            <pc:sldMk cId="1753857569" sldId="269"/>
            <ac:spMk id="2" creationId="{1123AC37-A76E-5E47-A2F1-80224CDB082C}"/>
          </ac:spMkLst>
        </pc:spChg>
        <pc:spChg chg="del">
          <ac:chgData name="Praveen Kumar" userId="c1cf809036d20286" providerId="LiveId" clId="{7AE03441-F718-4B02-9203-EAF48D152BEE}" dt="2024-06-20T07:10:28.323" v="3762" actId="478"/>
          <ac:spMkLst>
            <pc:docMk/>
            <pc:sldMk cId="1753857569" sldId="269"/>
            <ac:spMk id="3" creationId="{D3AE11D2-A377-6EF3-2EAE-37D52378177A}"/>
          </ac:spMkLst>
        </pc:spChg>
        <pc:spChg chg="add del mod">
          <ac:chgData name="Praveen Kumar" userId="c1cf809036d20286" providerId="LiveId" clId="{7AE03441-F718-4B02-9203-EAF48D152BEE}" dt="2024-06-20T07:11:26.166" v="3770" actId="478"/>
          <ac:spMkLst>
            <pc:docMk/>
            <pc:sldMk cId="1753857569" sldId="269"/>
            <ac:spMk id="5" creationId="{61894424-A70D-FCC7-F312-7CECFD2418AF}"/>
          </ac:spMkLst>
        </pc:spChg>
        <pc:spChg chg="add del">
          <ac:chgData name="Praveen Kumar" userId="c1cf809036d20286" providerId="LiveId" clId="{7AE03441-F718-4B02-9203-EAF48D152BEE}" dt="2024-06-20T07:11:35.590" v="3772" actId="22"/>
          <ac:spMkLst>
            <pc:docMk/>
            <pc:sldMk cId="1753857569" sldId="269"/>
            <ac:spMk id="7" creationId="{24E91091-8A74-0B75-DB76-917720ECBA5D}"/>
          </ac:spMkLst>
        </pc:spChg>
        <pc:spChg chg="add mod">
          <ac:chgData name="Praveen Kumar" userId="c1cf809036d20286" providerId="LiveId" clId="{7AE03441-F718-4B02-9203-EAF48D152BEE}" dt="2024-06-20T07:13:05.081" v="3787" actId="20577"/>
          <ac:spMkLst>
            <pc:docMk/>
            <pc:sldMk cId="1753857569" sldId="269"/>
            <ac:spMk id="8" creationId="{5FA65924-EB89-F369-318F-1D7630E63FCF}"/>
          </ac:spMkLst>
        </pc:spChg>
        <pc:spChg chg="add mod">
          <ac:chgData name="Praveen Kumar" userId="c1cf809036d20286" providerId="LiveId" clId="{7AE03441-F718-4B02-9203-EAF48D152BEE}" dt="2024-06-20T07:14:19.507" v="3794" actId="1076"/>
          <ac:spMkLst>
            <pc:docMk/>
            <pc:sldMk cId="1753857569" sldId="269"/>
            <ac:spMk id="11" creationId="{3B206C5F-C1BF-5DE6-AFAA-3F82B4338DD3}"/>
          </ac:spMkLst>
        </pc:spChg>
        <pc:spChg chg="add mod">
          <ac:chgData name="Praveen Kumar" userId="c1cf809036d20286" providerId="LiveId" clId="{7AE03441-F718-4B02-9203-EAF48D152BEE}" dt="2024-06-20T07:14:56.442" v="3796" actId="1076"/>
          <ac:spMkLst>
            <pc:docMk/>
            <pc:sldMk cId="1753857569" sldId="269"/>
            <ac:spMk id="12" creationId="{BCD61814-DA87-0A51-1107-2B6D9A5F7B32}"/>
          </ac:spMkLst>
        </pc:spChg>
        <pc:picChg chg="add mod">
          <ac:chgData name="Praveen Kumar" userId="c1cf809036d20286" providerId="LiveId" clId="{7AE03441-F718-4B02-9203-EAF48D152BEE}" dt="2024-06-20T07:14:08.297" v="3792" actId="14100"/>
          <ac:picMkLst>
            <pc:docMk/>
            <pc:sldMk cId="1753857569" sldId="269"/>
            <ac:picMk id="10" creationId="{CE3BE363-5905-2B7A-C739-A682616266BF}"/>
          </ac:picMkLst>
        </pc:picChg>
        <pc:picChg chg="add mod">
          <ac:chgData name="Praveen Kumar" userId="c1cf809036d20286" providerId="LiveId" clId="{7AE03441-F718-4B02-9203-EAF48D152BEE}" dt="2024-06-20T07:15:19.793" v="3799" actId="1076"/>
          <ac:picMkLst>
            <pc:docMk/>
            <pc:sldMk cId="1753857569" sldId="269"/>
            <ac:picMk id="14" creationId="{60B6F2F0-4D51-9FE3-4E89-4576D490636C}"/>
          </ac:picMkLst>
        </pc:picChg>
      </pc:sldChg>
      <pc:sldChg chg="addSp delSp modSp new mod">
        <pc:chgData name="Praveen Kumar" userId="c1cf809036d20286" providerId="LiveId" clId="{7AE03441-F718-4B02-9203-EAF48D152BEE}" dt="2024-06-21T09:27:16.814" v="5808" actId="27918"/>
        <pc:sldMkLst>
          <pc:docMk/>
          <pc:sldMk cId="3605801752" sldId="270"/>
        </pc:sldMkLst>
        <pc:spChg chg="del">
          <ac:chgData name="Praveen Kumar" userId="c1cf809036d20286" providerId="LiveId" clId="{7AE03441-F718-4B02-9203-EAF48D152BEE}" dt="2024-06-20T07:16:08.959" v="3801" actId="478"/>
          <ac:spMkLst>
            <pc:docMk/>
            <pc:sldMk cId="3605801752" sldId="270"/>
            <ac:spMk id="2" creationId="{571F4E40-CE4D-4327-8A92-281F530CD1E9}"/>
          </ac:spMkLst>
        </pc:spChg>
        <pc:spChg chg="del">
          <ac:chgData name="Praveen Kumar" userId="c1cf809036d20286" providerId="LiveId" clId="{7AE03441-F718-4B02-9203-EAF48D152BEE}" dt="2024-06-20T07:16:11.203" v="3802" actId="478"/>
          <ac:spMkLst>
            <pc:docMk/>
            <pc:sldMk cId="3605801752" sldId="270"/>
            <ac:spMk id="3" creationId="{CBAB1931-E77D-A7D5-A9AD-5DDEAA6DAAEA}"/>
          </ac:spMkLst>
        </pc:spChg>
        <pc:spChg chg="add mod">
          <ac:chgData name="Praveen Kumar" userId="c1cf809036d20286" providerId="LiveId" clId="{7AE03441-F718-4B02-9203-EAF48D152BEE}" dt="2024-06-20T07:16:20.371" v="3803"/>
          <ac:spMkLst>
            <pc:docMk/>
            <pc:sldMk cId="3605801752" sldId="270"/>
            <ac:spMk id="4" creationId="{8E3B04D1-4AA8-CA32-FF36-8935CB25AA36}"/>
          </ac:spMkLst>
        </pc:spChg>
        <pc:spChg chg="add mod">
          <ac:chgData name="Praveen Kumar" userId="c1cf809036d20286" providerId="LiveId" clId="{7AE03441-F718-4B02-9203-EAF48D152BEE}" dt="2024-06-21T08:41:06.627" v="5512" actId="113"/>
          <ac:spMkLst>
            <pc:docMk/>
            <pc:sldMk cId="3605801752" sldId="270"/>
            <ac:spMk id="6" creationId="{89D33751-8917-D2C0-31EF-F785ECD41C51}"/>
          </ac:spMkLst>
        </pc:spChg>
        <pc:graphicFrameChg chg="add mod">
          <ac:chgData name="Praveen Kumar" userId="c1cf809036d20286" providerId="LiveId" clId="{7AE03441-F718-4B02-9203-EAF48D152BEE}" dt="2024-06-21T09:22:59.447" v="5797"/>
          <ac:graphicFrameMkLst>
            <pc:docMk/>
            <pc:sldMk cId="3605801752" sldId="270"/>
            <ac:graphicFrameMk id="7" creationId="{5ADCAE2D-10CC-3AAF-37A3-DB102DDBFFBF}"/>
          </ac:graphicFrameMkLst>
        </pc:graphicFrameChg>
      </pc:sldChg>
      <pc:sldChg chg="addSp delSp modSp new mod">
        <pc:chgData name="Praveen Kumar" userId="c1cf809036d20286" providerId="LiveId" clId="{7AE03441-F718-4B02-9203-EAF48D152BEE}" dt="2024-06-20T07:45:22.041" v="3957" actId="1076"/>
        <pc:sldMkLst>
          <pc:docMk/>
          <pc:sldMk cId="908881751" sldId="271"/>
        </pc:sldMkLst>
        <pc:spChg chg="del">
          <ac:chgData name="Praveen Kumar" userId="c1cf809036d20286" providerId="LiveId" clId="{7AE03441-F718-4B02-9203-EAF48D152BEE}" dt="2024-06-20T07:31:03.382" v="3924" actId="478"/>
          <ac:spMkLst>
            <pc:docMk/>
            <pc:sldMk cId="908881751" sldId="271"/>
            <ac:spMk id="2" creationId="{0B85B823-C1E2-070C-A2AB-FAEF339FFF36}"/>
          </ac:spMkLst>
        </pc:spChg>
        <pc:spChg chg="del">
          <ac:chgData name="Praveen Kumar" userId="c1cf809036d20286" providerId="LiveId" clId="{7AE03441-F718-4B02-9203-EAF48D152BEE}" dt="2024-06-20T07:31:06.116" v="3925" actId="478"/>
          <ac:spMkLst>
            <pc:docMk/>
            <pc:sldMk cId="908881751" sldId="271"/>
            <ac:spMk id="3" creationId="{2293B7A4-28C1-23A1-43CD-93A13B59750B}"/>
          </ac:spMkLst>
        </pc:spChg>
        <pc:spChg chg="add mod">
          <ac:chgData name="Praveen Kumar" userId="c1cf809036d20286" providerId="LiveId" clId="{7AE03441-F718-4B02-9203-EAF48D152BEE}" dt="2024-06-20T07:32:09.568" v="3943" actId="20577"/>
          <ac:spMkLst>
            <pc:docMk/>
            <pc:sldMk cId="908881751" sldId="271"/>
            <ac:spMk id="4" creationId="{CAB92791-3CC1-DA0F-E43F-F985951814AA}"/>
          </ac:spMkLst>
        </pc:spChg>
        <pc:spChg chg="add mod">
          <ac:chgData name="Praveen Kumar" userId="c1cf809036d20286" providerId="LiveId" clId="{7AE03441-F718-4B02-9203-EAF48D152BEE}" dt="2024-06-20T07:44:03.899" v="3950" actId="1076"/>
          <ac:spMkLst>
            <pc:docMk/>
            <pc:sldMk cId="908881751" sldId="271"/>
            <ac:spMk id="7" creationId="{F33301AE-8F2B-22B9-6A89-8D9C094B2B3F}"/>
          </ac:spMkLst>
        </pc:spChg>
        <pc:spChg chg="add mod">
          <ac:chgData name="Praveen Kumar" userId="c1cf809036d20286" providerId="LiveId" clId="{7AE03441-F718-4B02-9203-EAF48D152BEE}" dt="2024-06-20T07:45:14.338" v="3956" actId="1076"/>
          <ac:spMkLst>
            <pc:docMk/>
            <pc:sldMk cId="908881751" sldId="271"/>
            <ac:spMk id="8" creationId="{D8ECDC50-0F62-632A-CC26-B499BC88A722}"/>
          </ac:spMkLst>
        </pc:spChg>
        <pc:picChg chg="add mod">
          <ac:chgData name="Praveen Kumar" userId="c1cf809036d20286" providerId="LiveId" clId="{7AE03441-F718-4B02-9203-EAF48D152BEE}" dt="2024-06-20T07:43:55.097" v="3948" actId="14100"/>
          <ac:picMkLst>
            <pc:docMk/>
            <pc:sldMk cId="908881751" sldId="271"/>
            <ac:picMk id="6" creationId="{AC7D267C-9527-392B-9475-4A1A557CBD5E}"/>
          </ac:picMkLst>
        </pc:picChg>
        <pc:picChg chg="add mod">
          <ac:chgData name="Praveen Kumar" userId="c1cf809036d20286" providerId="LiveId" clId="{7AE03441-F718-4B02-9203-EAF48D152BEE}" dt="2024-06-20T07:45:22.041" v="3957" actId="1076"/>
          <ac:picMkLst>
            <pc:docMk/>
            <pc:sldMk cId="908881751" sldId="271"/>
            <ac:picMk id="10" creationId="{865DCE9F-1C8C-8B74-A781-DC3DE69DAE25}"/>
          </ac:picMkLst>
        </pc:picChg>
      </pc:sldChg>
      <pc:sldChg chg="addSp delSp modSp new mod">
        <pc:chgData name="Praveen Kumar" userId="c1cf809036d20286" providerId="LiveId" clId="{7AE03441-F718-4B02-9203-EAF48D152BEE}" dt="2024-06-21T09:27:25.021" v="5810" actId="27918"/>
        <pc:sldMkLst>
          <pc:docMk/>
          <pc:sldMk cId="3163317055" sldId="272"/>
        </pc:sldMkLst>
        <pc:spChg chg="del">
          <ac:chgData name="Praveen Kumar" userId="c1cf809036d20286" providerId="LiveId" clId="{7AE03441-F718-4B02-9203-EAF48D152BEE}" dt="2024-06-20T07:49:01.371" v="3959" actId="478"/>
          <ac:spMkLst>
            <pc:docMk/>
            <pc:sldMk cId="3163317055" sldId="272"/>
            <ac:spMk id="2" creationId="{7934E440-17ED-A7B4-F55E-CAFCCDB3E935}"/>
          </ac:spMkLst>
        </pc:spChg>
        <pc:spChg chg="del">
          <ac:chgData name="Praveen Kumar" userId="c1cf809036d20286" providerId="LiveId" clId="{7AE03441-F718-4B02-9203-EAF48D152BEE}" dt="2024-06-20T07:49:04.132" v="3960" actId="478"/>
          <ac:spMkLst>
            <pc:docMk/>
            <pc:sldMk cId="3163317055" sldId="272"/>
            <ac:spMk id="3" creationId="{9F08B7CE-08BF-2B64-88BF-88C2B39EBFFE}"/>
          </ac:spMkLst>
        </pc:spChg>
        <pc:spChg chg="add mod">
          <ac:chgData name="Praveen Kumar" userId="c1cf809036d20286" providerId="LiveId" clId="{7AE03441-F718-4B02-9203-EAF48D152BEE}" dt="2024-06-20T07:49:09.945" v="3961"/>
          <ac:spMkLst>
            <pc:docMk/>
            <pc:sldMk cId="3163317055" sldId="272"/>
            <ac:spMk id="4" creationId="{D11EFDBC-AF15-CA70-C771-74B04C7B8C22}"/>
          </ac:spMkLst>
        </pc:spChg>
        <pc:spChg chg="add mod">
          <ac:chgData name="Praveen Kumar" userId="c1cf809036d20286" providerId="LiveId" clId="{7AE03441-F718-4B02-9203-EAF48D152BEE}" dt="2024-06-21T08:41:18.858" v="5514" actId="113"/>
          <ac:spMkLst>
            <pc:docMk/>
            <pc:sldMk cId="3163317055" sldId="272"/>
            <ac:spMk id="5" creationId="{7C705C3B-BC54-E091-2489-0044236E34AE}"/>
          </ac:spMkLst>
        </pc:spChg>
        <pc:spChg chg="add del">
          <ac:chgData name="Praveen Kumar" userId="c1cf809036d20286" providerId="LiveId" clId="{7AE03441-F718-4B02-9203-EAF48D152BEE}" dt="2024-06-21T08:28:00.254" v="5276" actId="11529"/>
          <ac:spMkLst>
            <pc:docMk/>
            <pc:sldMk cId="3163317055" sldId="272"/>
            <ac:spMk id="15" creationId="{AE6C6EE0-6B83-A296-5586-C436E6BDA1AE}"/>
          </ac:spMkLst>
        </pc:spChg>
        <pc:spChg chg="add del mod">
          <ac:chgData name="Praveen Kumar" userId="c1cf809036d20286" providerId="LiveId" clId="{7AE03441-F718-4B02-9203-EAF48D152BEE}" dt="2024-06-21T08:29:04.883" v="5314" actId="478"/>
          <ac:spMkLst>
            <pc:docMk/>
            <pc:sldMk cId="3163317055" sldId="272"/>
            <ac:spMk id="16" creationId="{650350EB-2C59-4E54-93B9-B4E6B0787DA1}"/>
          </ac:spMkLst>
        </pc:spChg>
        <pc:spChg chg="add mod">
          <ac:chgData name="Praveen Kumar" userId="c1cf809036d20286" providerId="LiveId" clId="{7AE03441-F718-4B02-9203-EAF48D152BEE}" dt="2024-06-21T08:29:52.444" v="5336" actId="1076"/>
          <ac:spMkLst>
            <pc:docMk/>
            <pc:sldMk cId="3163317055" sldId="272"/>
            <ac:spMk id="17" creationId="{5B93C40B-2949-46BC-0B75-2B68CBA8E5EA}"/>
          </ac:spMkLst>
        </pc:spChg>
        <pc:spChg chg="add mod">
          <ac:chgData name="Praveen Kumar" userId="c1cf809036d20286" providerId="LiveId" clId="{7AE03441-F718-4B02-9203-EAF48D152BEE}" dt="2024-06-21T08:35:01.813" v="5457" actId="1076"/>
          <ac:spMkLst>
            <pc:docMk/>
            <pc:sldMk cId="3163317055" sldId="272"/>
            <ac:spMk id="18" creationId="{36B301D9-49CA-66D0-B4F3-6F94FEC9589B}"/>
          </ac:spMkLst>
        </pc:spChg>
        <pc:spChg chg="add del">
          <ac:chgData name="Praveen Kumar" userId="c1cf809036d20286" providerId="LiveId" clId="{7AE03441-F718-4B02-9203-EAF48D152BEE}" dt="2024-06-21T08:36:21.056" v="5462" actId="11529"/>
          <ac:spMkLst>
            <pc:docMk/>
            <pc:sldMk cId="3163317055" sldId="272"/>
            <ac:spMk id="19" creationId="{6FA0645A-7992-CAAA-8F0D-DB4C5FEC9F9A}"/>
          </ac:spMkLst>
        </pc:spChg>
        <pc:spChg chg="add del mod">
          <ac:chgData name="Praveen Kumar" userId="c1cf809036d20286" providerId="LiveId" clId="{7AE03441-F718-4B02-9203-EAF48D152BEE}" dt="2024-06-21T08:36:58.928" v="5472" actId="11529"/>
          <ac:spMkLst>
            <pc:docMk/>
            <pc:sldMk cId="3163317055" sldId="272"/>
            <ac:spMk id="20" creationId="{86D71FF5-EE14-65B2-1A62-9C64986A1F20}"/>
          </ac:spMkLst>
        </pc:spChg>
        <pc:spChg chg="add del">
          <ac:chgData name="Praveen Kumar" userId="c1cf809036d20286" providerId="LiveId" clId="{7AE03441-F718-4B02-9203-EAF48D152BEE}" dt="2024-06-21T08:36:58.028" v="5471" actId="11529"/>
          <ac:spMkLst>
            <pc:docMk/>
            <pc:sldMk cId="3163317055" sldId="272"/>
            <ac:spMk id="21" creationId="{653279FF-B9BE-DEA1-6E61-659D0D759962}"/>
          </ac:spMkLst>
        </pc:spChg>
        <pc:spChg chg="add mod">
          <ac:chgData name="Praveen Kumar" userId="c1cf809036d20286" providerId="LiveId" clId="{7AE03441-F718-4B02-9203-EAF48D152BEE}" dt="2024-06-21T08:42:36.257" v="5517" actId="20577"/>
          <ac:spMkLst>
            <pc:docMk/>
            <pc:sldMk cId="3163317055" sldId="272"/>
            <ac:spMk id="22" creationId="{CA6B08FF-A490-04A2-D3EA-E056ABC54DED}"/>
          </ac:spMkLst>
        </pc:spChg>
        <pc:graphicFrameChg chg="add mod">
          <ac:chgData name="Praveen Kumar" userId="c1cf809036d20286" providerId="LiveId" clId="{7AE03441-F718-4B02-9203-EAF48D152BEE}" dt="2024-06-21T09:23:58.101" v="5798"/>
          <ac:graphicFrameMkLst>
            <pc:docMk/>
            <pc:sldMk cId="3163317055" sldId="272"/>
            <ac:graphicFrameMk id="2" creationId="{80E05225-138C-FAFA-91C4-763EE35C5553}"/>
          </ac:graphicFrameMkLst>
        </pc:graphicFrameChg>
        <pc:cxnChg chg="add mod">
          <ac:chgData name="Praveen Kumar" userId="c1cf809036d20286" providerId="LiveId" clId="{7AE03441-F718-4B02-9203-EAF48D152BEE}" dt="2024-06-21T08:35:46.827" v="5460" actId="692"/>
          <ac:cxnSpMkLst>
            <pc:docMk/>
            <pc:sldMk cId="3163317055" sldId="272"/>
            <ac:cxnSpMk id="6" creationId="{80162415-6E97-9297-9071-C8A96216219F}"/>
          </ac:cxnSpMkLst>
        </pc:cxnChg>
        <pc:cxnChg chg="add del">
          <ac:chgData name="Praveen Kumar" userId="c1cf809036d20286" providerId="LiveId" clId="{7AE03441-F718-4B02-9203-EAF48D152BEE}" dt="2024-06-21T08:25:11.882" v="5264" actId="11529"/>
          <ac:cxnSpMkLst>
            <pc:docMk/>
            <pc:sldMk cId="3163317055" sldId="272"/>
            <ac:cxnSpMk id="8" creationId="{3B5C4DC9-0FBB-0172-1C0C-540E355A112A}"/>
          </ac:cxnSpMkLst>
        </pc:cxnChg>
        <pc:cxnChg chg="add del">
          <ac:chgData name="Praveen Kumar" userId="c1cf809036d20286" providerId="LiveId" clId="{7AE03441-F718-4B02-9203-EAF48D152BEE}" dt="2024-06-21T08:26:09.604" v="5268" actId="478"/>
          <ac:cxnSpMkLst>
            <pc:docMk/>
            <pc:sldMk cId="3163317055" sldId="272"/>
            <ac:cxnSpMk id="10" creationId="{44A1C042-B5AF-AB97-44F0-39E566752D27}"/>
          </ac:cxnSpMkLst>
        </pc:cxnChg>
        <pc:cxnChg chg="add del">
          <ac:chgData name="Praveen Kumar" userId="c1cf809036d20286" providerId="LiveId" clId="{7AE03441-F718-4B02-9203-EAF48D152BEE}" dt="2024-06-21T08:26:11.708" v="5269" actId="478"/>
          <ac:cxnSpMkLst>
            <pc:docMk/>
            <pc:sldMk cId="3163317055" sldId="272"/>
            <ac:cxnSpMk id="12" creationId="{A962DC85-CEC8-E17E-7263-66127D754722}"/>
          </ac:cxnSpMkLst>
        </pc:cxnChg>
        <pc:cxnChg chg="add mod">
          <ac:chgData name="Praveen Kumar" userId="c1cf809036d20286" providerId="LiveId" clId="{7AE03441-F718-4B02-9203-EAF48D152BEE}" dt="2024-06-21T08:35:37.398" v="5459" actId="692"/>
          <ac:cxnSpMkLst>
            <pc:docMk/>
            <pc:sldMk cId="3163317055" sldId="272"/>
            <ac:cxnSpMk id="14" creationId="{E98C76A6-2212-7147-F25F-B55DC942A37E}"/>
          </ac:cxnSpMkLst>
        </pc:cxnChg>
      </pc:sldChg>
      <pc:sldChg chg="addSp delSp modSp add mod">
        <pc:chgData name="Praveen Kumar" userId="c1cf809036d20286" providerId="LiveId" clId="{7AE03441-F718-4B02-9203-EAF48D152BEE}" dt="2024-06-20T08:55:36.870" v="4429" actId="20577"/>
        <pc:sldMkLst>
          <pc:docMk/>
          <pc:sldMk cId="365573752" sldId="273"/>
        </pc:sldMkLst>
        <pc:spChg chg="add mod">
          <ac:chgData name="Praveen Kumar" userId="c1cf809036d20286" providerId="LiveId" clId="{7AE03441-F718-4B02-9203-EAF48D152BEE}" dt="2024-06-20T08:55:36.870" v="4429" actId="20577"/>
          <ac:spMkLst>
            <pc:docMk/>
            <pc:sldMk cId="365573752" sldId="273"/>
            <ac:spMk id="2" creationId="{9200B9B3-C614-E6D9-3CA8-A6A17C8BC130}"/>
          </ac:spMkLst>
        </pc:spChg>
        <pc:spChg chg="del">
          <ac:chgData name="Praveen Kumar" userId="c1cf809036d20286" providerId="LiveId" clId="{7AE03441-F718-4B02-9203-EAF48D152BEE}" dt="2024-06-20T08:34:21" v="4222" actId="478"/>
          <ac:spMkLst>
            <pc:docMk/>
            <pc:sldMk cId="365573752" sldId="273"/>
            <ac:spMk id="4" creationId="{8E3B04D1-4AA8-CA32-FF36-8935CB25AA36}"/>
          </ac:spMkLst>
        </pc:spChg>
        <pc:spChg chg="add del">
          <ac:chgData name="Praveen Kumar" userId="c1cf809036d20286" providerId="LiveId" clId="{7AE03441-F718-4B02-9203-EAF48D152BEE}" dt="2024-06-20T08:35:04.345" v="4225" actId="22"/>
          <ac:spMkLst>
            <pc:docMk/>
            <pc:sldMk cId="365573752" sldId="273"/>
            <ac:spMk id="5" creationId="{46B1D63C-8E6B-9E15-671C-4A8FD87B9C9E}"/>
          </ac:spMkLst>
        </pc:spChg>
        <pc:spChg chg="del mod">
          <ac:chgData name="Praveen Kumar" userId="c1cf809036d20286" providerId="LiveId" clId="{7AE03441-F718-4B02-9203-EAF48D152BEE}" dt="2024-06-20T08:34:13.970" v="4221"/>
          <ac:spMkLst>
            <pc:docMk/>
            <pc:sldMk cId="365573752" sldId="273"/>
            <ac:spMk id="6" creationId="{89D33751-8917-D2C0-31EF-F785ECD41C51}"/>
          </ac:spMkLst>
        </pc:spChg>
        <pc:spChg chg="add mod">
          <ac:chgData name="Praveen Kumar" userId="c1cf809036d20286" providerId="LiveId" clId="{7AE03441-F718-4B02-9203-EAF48D152BEE}" dt="2024-06-20T08:37:35.538" v="4236" actId="1076"/>
          <ac:spMkLst>
            <pc:docMk/>
            <pc:sldMk cId="365573752" sldId="273"/>
            <ac:spMk id="10" creationId="{D8187A40-72B5-61BA-8926-6370C69DDD46}"/>
          </ac:spMkLst>
        </pc:spChg>
        <pc:spChg chg="add mod">
          <ac:chgData name="Praveen Kumar" userId="c1cf809036d20286" providerId="LiveId" clId="{7AE03441-F718-4B02-9203-EAF48D152BEE}" dt="2024-06-20T08:38:07.182" v="4240" actId="1076"/>
          <ac:spMkLst>
            <pc:docMk/>
            <pc:sldMk cId="365573752" sldId="273"/>
            <ac:spMk id="13" creationId="{6A2DDDBB-627A-C35B-1FF7-F18A4B55F802}"/>
          </ac:spMkLst>
        </pc:spChg>
        <pc:picChg chg="add mod">
          <ac:chgData name="Praveen Kumar" userId="c1cf809036d20286" providerId="LiveId" clId="{7AE03441-F718-4B02-9203-EAF48D152BEE}" dt="2024-06-20T08:37:26.401" v="4234" actId="1076"/>
          <ac:picMkLst>
            <pc:docMk/>
            <pc:sldMk cId="365573752" sldId="273"/>
            <ac:picMk id="9" creationId="{2DA14111-6854-ADCB-F17F-A35284C08BDA}"/>
          </ac:picMkLst>
        </pc:picChg>
        <pc:picChg chg="add mod">
          <ac:chgData name="Praveen Kumar" userId="c1cf809036d20286" providerId="LiveId" clId="{7AE03441-F718-4B02-9203-EAF48D152BEE}" dt="2024-06-20T08:38:11.104" v="4241" actId="1076"/>
          <ac:picMkLst>
            <pc:docMk/>
            <pc:sldMk cId="365573752" sldId="273"/>
            <ac:picMk id="12" creationId="{A87CA24D-9B4F-E337-942F-3E7C4206E952}"/>
          </ac:picMkLst>
        </pc:picChg>
      </pc:sldChg>
      <pc:sldChg chg="addSp delSp modSp new mod">
        <pc:chgData name="Praveen Kumar" userId="c1cf809036d20286" providerId="LiveId" clId="{7AE03441-F718-4B02-9203-EAF48D152BEE}" dt="2024-06-21T09:24:09.954" v="5799"/>
        <pc:sldMkLst>
          <pc:docMk/>
          <pc:sldMk cId="3888508204" sldId="274"/>
        </pc:sldMkLst>
        <pc:spChg chg="del">
          <ac:chgData name="Praveen Kumar" userId="c1cf809036d20286" providerId="LiveId" clId="{7AE03441-F718-4B02-9203-EAF48D152BEE}" dt="2024-06-20T08:39:10.705" v="4243" actId="478"/>
          <ac:spMkLst>
            <pc:docMk/>
            <pc:sldMk cId="3888508204" sldId="274"/>
            <ac:spMk id="2" creationId="{5B873FEE-9AF8-27C5-D97E-71D6EB29B0D4}"/>
          </ac:spMkLst>
        </pc:spChg>
        <pc:spChg chg="del">
          <ac:chgData name="Praveen Kumar" userId="c1cf809036d20286" providerId="LiveId" clId="{7AE03441-F718-4B02-9203-EAF48D152BEE}" dt="2024-06-20T08:39:12.189" v="4244" actId="478"/>
          <ac:spMkLst>
            <pc:docMk/>
            <pc:sldMk cId="3888508204" sldId="274"/>
            <ac:spMk id="3" creationId="{D162CEA3-4553-58AB-4CD1-622C0B31E5F6}"/>
          </ac:spMkLst>
        </pc:spChg>
        <pc:spChg chg="add mod">
          <ac:chgData name="Praveen Kumar" userId="c1cf809036d20286" providerId="LiveId" clId="{7AE03441-F718-4B02-9203-EAF48D152BEE}" dt="2024-06-20T08:39:17.476" v="4245"/>
          <ac:spMkLst>
            <pc:docMk/>
            <pc:sldMk cId="3888508204" sldId="274"/>
            <ac:spMk id="4" creationId="{7577A0E7-A15D-58B9-E8FD-5A0B4F6A3631}"/>
          </ac:spMkLst>
        </pc:spChg>
        <pc:spChg chg="add del">
          <ac:chgData name="Praveen Kumar" userId="c1cf809036d20286" providerId="LiveId" clId="{7AE03441-F718-4B02-9203-EAF48D152BEE}" dt="2024-06-20T08:44:32.775" v="4247" actId="22"/>
          <ac:spMkLst>
            <pc:docMk/>
            <pc:sldMk cId="3888508204" sldId="274"/>
            <ac:spMk id="6" creationId="{7D125770-B1FE-2534-D0AE-3939B4FAF919}"/>
          </ac:spMkLst>
        </pc:spChg>
        <pc:spChg chg="add mod">
          <ac:chgData name="Praveen Kumar" userId="c1cf809036d20286" providerId="LiveId" clId="{7AE03441-F718-4B02-9203-EAF48D152BEE}" dt="2024-06-20T08:49:28.777" v="4353"/>
          <ac:spMkLst>
            <pc:docMk/>
            <pc:sldMk cId="3888508204" sldId="274"/>
            <ac:spMk id="7" creationId="{48EBC239-F270-3388-8961-E31CD579C460}"/>
          </ac:spMkLst>
        </pc:spChg>
        <pc:graphicFrameChg chg="add mod">
          <ac:chgData name="Praveen Kumar" userId="c1cf809036d20286" providerId="LiveId" clId="{7AE03441-F718-4B02-9203-EAF48D152BEE}" dt="2024-06-21T09:24:09.954" v="5799"/>
          <ac:graphicFrameMkLst>
            <pc:docMk/>
            <pc:sldMk cId="3888508204" sldId="274"/>
            <ac:graphicFrameMk id="8" creationId="{7331BC03-97BA-A39D-DE64-D58CE4E8BBA1}"/>
          </ac:graphicFrameMkLst>
        </pc:graphicFrameChg>
      </pc:sldChg>
      <pc:sldChg chg="new del">
        <pc:chgData name="Praveen Kumar" userId="c1cf809036d20286" providerId="LiveId" clId="{7AE03441-F718-4B02-9203-EAF48D152BEE}" dt="2024-06-20T08:56:01.886" v="4431" actId="680"/>
        <pc:sldMkLst>
          <pc:docMk/>
          <pc:sldMk cId="765096404" sldId="275"/>
        </pc:sldMkLst>
      </pc:sldChg>
      <pc:sldChg chg="addSp delSp modSp new mod">
        <pc:chgData name="Praveen Kumar" userId="c1cf809036d20286" providerId="LiveId" clId="{7AE03441-F718-4B02-9203-EAF48D152BEE}" dt="2024-06-20T10:35:26.248" v="4465" actId="1076"/>
        <pc:sldMkLst>
          <pc:docMk/>
          <pc:sldMk cId="866739357" sldId="275"/>
        </pc:sldMkLst>
        <pc:spChg chg="del">
          <ac:chgData name="Praveen Kumar" userId="c1cf809036d20286" providerId="LiveId" clId="{7AE03441-F718-4B02-9203-EAF48D152BEE}" dt="2024-06-20T08:56:08.364" v="4433" actId="478"/>
          <ac:spMkLst>
            <pc:docMk/>
            <pc:sldMk cId="866739357" sldId="275"/>
            <ac:spMk id="2" creationId="{5A900905-434D-7787-FF4F-611F4C67F863}"/>
          </ac:spMkLst>
        </pc:spChg>
        <pc:spChg chg="del">
          <ac:chgData name="Praveen Kumar" userId="c1cf809036d20286" providerId="LiveId" clId="{7AE03441-F718-4B02-9203-EAF48D152BEE}" dt="2024-06-20T08:56:11.414" v="4434" actId="478"/>
          <ac:spMkLst>
            <pc:docMk/>
            <pc:sldMk cId="866739357" sldId="275"/>
            <ac:spMk id="3" creationId="{A324EBDA-41D2-B17A-C4B9-C89133CF7219}"/>
          </ac:spMkLst>
        </pc:spChg>
        <pc:spChg chg="add mod">
          <ac:chgData name="Praveen Kumar" userId="c1cf809036d20286" providerId="LiveId" clId="{7AE03441-F718-4B02-9203-EAF48D152BEE}" dt="2024-06-20T08:58:29.953" v="4454" actId="20577"/>
          <ac:spMkLst>
            <pc:docMk/>
            <pc:sldMk cId="866739357" sldId="275"/>
            <ac:spMk id="4" creationId="{3D623EE8-0B3A-7351-1956-9843CB3FB267}"/>
          </ac:spMkLst>
        </pc:spChg>
        <pc:spChg chg="add mod">
          <ac:chgData name="Praveen Kumar" userId="c1cf809036d20286" providerId="LiveId" clId="{7AE03441-F718-4B02-9203-EAF48D152BEE}" dt="2024-06-20T08:58:25.055" v="4453" actId="1076"/>
          <ac:spMkLst>
            <pc:docMk/>
            <pc:sldMk cId="866739357" sldId="275"/>
            <ac:spMk id="7" creationId="{26C6C9CD-E6B4-B638-C66C-D0FD967C6CA2}"/>
          </ac:spMkLst>
        </pc:spChg>
        <pc:spChg chg="add mod">
          <ac:chgData name="Praveen Kumar" userId="c1cf809036d20286" providerId="LiveId" clId="{7AE03441-F718-4B02-9203-EAF48D152BEE}" dt="2024-06-20T09:19:37.309" v="4464" actId="1076"/>
          <ac:spMkLst>
            <pc:docMk/>
            <pc:sldMk cId="866739357" sldId="275"/>
            <ac:spMk id="10" creationId="{94B0CAC4-1FD6-712D-DCFF-AC4B724FC6D8}"/>
          </ac:spMkLst>
        </pc:spChg>
        <pc:picChg chg="add del mod">
          <ac:chgData name="Praveen Kumar" userId="c1cf809036d20286" providerId="LiveId" clId="{7AE03441-F718-4B02-9203-EAF48D152BEE}" dt="2024-06-20T09:18:40.912" v="4455" actId="478"/>
          <ac:picMkLst>
            <pc:docMk/>
            <pc:sldMk cId="866739357" sldId="275"/>
            <ac:picMk id="6" creationId="{18B4A1BC-AF97-73DC-2C33-F24DCAE741DC}"/>
          </ac:picMkLst>
        </pc:picChg>
        <pc:picChg chg="add mod">
          <ac:chgData name="Praveen Kumar" userId="c1cf809036d20286" providerId="LiveId" clId="{7AE03441-F718-4B02-9203-EAF48D152BEE}" dt="2024-06-20T10:35:26.248" v="4465" actId="1076"/>
          <ac:picMkLst>
            <pc:docMk/>
            <pc:sldMk cId="866739357" sldId="275"/>
            <ac:picMk id="9" creationId="{ED3436C7-2DD3-D704-989F-7B40D589D3F0}"/>
          </ac:picMkLst>
        </pc:picChg>
        <pc:picChg chg="add mod">
          <ac:chgData name="Praveen Kumar" userId="c1cf809036d20286" providerId="LiveId" clId="{7AE03441-F718-4B02-9203-EAF48D152BEE}" dt="2024-06-20T09:19:31.007" v="4463" actId="1076"/>
          <ac:picMkLst>
            <pc:docMk/>
            <pc:sldMk cId="866739357" sldId="275"/>
            <ac:picMk id="12" creationId="{B378FDAE-72A6-129D-E556-7FFA8FB1C379}"/>
          </ac:picMkLst>
        </pc:picChg>
      </pc:sldChg>
      <pc:sldChg chg="addSp delSp modSp new mod">
        <pc:chgData name="Praveen Kumar" userId="c1cf809036d20286" providerId="LiveId" clId="{7AE03441-F718-4B02-9203-EAF48D152BEE}" dt="2024-06-21T09:24:18.484" v="5800"/>
        <pc:sldMkLst>
          <pc:docMk/>
          <pc:sldMk cId="2767778564" sldId="276"/>
        </pc:sldMkLst>
        <pc:spChg chg="del mod">
          <ac:chgData name="Praveen Kumar" userId="c1cf809036d20286" providerId="LiveId" clId="{7AE03441-F718-4B02-9203-EAF48D152BEE}" dt="2024-06-20T10:36:39.488" v="4468" actId="478"/>
          <ac:spMkLst>
            <pc:docMk/>
            <pc:sldMk cId="2767778564" sldId="276"/>
            <ac:spMk id="2" creationId="{2DE2DF18-4926-0572-ABD9-583E218FCFD1}"/>
          </ac:spMkLst>
        </pc:spChg>
        <pc:spChg chg="del">
          <ac:chgData name="Praveen Kumar" userId="c1cf809036d20286" providerId="LiveId" clId="{7AE03441-F718-4B02-9203-EAF48D152BEE}" dt="2024-06-20T10:36:41.269" v="4469" actId="478"/>
          <ac:spMkLst>
            <pc:docMk/>
            <pc:sldMk cId="2767778564" sldId="276"/>
            <ac:spMk id="3" creationId="{764629D6-7918-4DEA-79D5-3197D75A95FA}"/>
          </ac:spMkLst>
        </pc:spChg>
        <pc:spChg chg="add mod">
          <ac:chgData name="Praveen Kumar" userId="c1cf809036d20286" providerId="LiveId" clId="{7AE03441-F718-4B02-9203-EAF48D152BEE}" dt="2024-06-20T10:49:37.987" v="4557" actId="1076"/>
          <ac:spMkLst>
            <pc:docMk/>
            <pc:sldMk cId="2767778564" sldId="276"/>
            <ac:spMk id="4" creationId="{AA765725-D9B0-6ED3-234B-DF4246A35D95}"/>
          </ac:spMkLst>
        </pc:spChg>
        <pc:spChg chg="add mod">
          <ac:chgData name="Praveen Kumar" userId="c1cf809036d20286" providerId="LiveId" clId="{7AE03441-F718-4B02-9203-EAF48D152BEE}" dt="2024-06-20T10:49:34.554" v="4556" actId="1076"/>
          <ac:spMkLst>
            <pc:docMk/>
            <pc:sldMk cId="2767778564" sldId="276"/>
            <ac:spMk id="5" creationId="{36BCDBCE-FF9C-984B-46D9-211D933C4837}"/>
          </ac:spMkLst>
        </pc:spChg>
        <pc:graphicFrameChg chg="add mod">
          <ac:chgData name="Praveen Kumar" userId="c1cf809036d20286" providerId="LiveId" clId="{7AE03441-F718-4B02-9203-EAF48D152BEE}" dt="2024-06-21T09:24:18.484" v="5800"/>
          <ac:graphicFrameMkLst>
            <pc:docMk/>
            <pc:sldMk cId="2767778564" sldId="276"/>
            <ac:graphicFrameMk id="6" creationId="{0B40EC0E-3254-A498-F262-1AA43342E1E1}"/>
          </ac:graphicFrameMkLst>
        </pc:graphicFrameChg>
      </pc:sldChg>
      <pc:sldChg chg="addSp delSp modSp new mod">
        <pc:chgData name="Praveen Kumar" userId="c1cf809036d20286" providerId="LiveId" clId="{7AE03441-F718-4B02-9203-EAF48D152BEE}" dt="2024-06-21T07:29:46.617" v="5122" actId="20577"/>
        <pc:sldMkLst>
          <pc:docMk/>
          <pc:sldMk cId="2886385942" sldId="277"/>
        </pc:sldMkLst>
        <pc:spChg chg="del">
          <ac:chgData name="Praveen Kumar" userId="c1cf809036d20286" providerId="LiveId" clId="{7AE03441-F718-4B02-9203-EAF48D152BEE}" dt="2024-06-20T10:50:16.194" v="4559" actId="478"/>
          <ac:spMkLst>
            <pc:docMk/>
            <pc:sldMk cId="2886385942" sldId="277"/>
            <ac:spMk id="2" creationId="{F1B633E8-9DE0-D9EC-FC92-3F456CDD1EA5}"/>
          </ac:spMkLst>
        </pc:spChg>
        <pc:spChg chg="del">
          <ac:chgData name="Praveen Kumar" userId="c1cf809036d20286" providerId="LiveId" clId="{7AE03441-F718-4B02-9203-EAF48D152BEE}" dt="2024-06-20T10:50:19.133" v="4560" actId="478"/>
          <ac:spMkLst>
            <pc:docMk/>
            <pc:sldMk cId="2886385942" sldId="277"/>
            <ac:spMk id="3" creationId="{E8CD4A3F-E3D5-B2E6-775F-641D5EE58D0F}"/>
          </ac:spMkLst>
        </pc:spChg>
        <pc:spChg chg="add mod">
          <ac:chgData name="Praveen Kumar" userId="c1cf809036d20286" providerId="LiveId" clId="{7AE03441-F718-4B02-9203-EAF48D152BEE}" dt="2024-06-21T07:29:46.617" v="5122" actId="20577"/>
          <ac:spMkLst>
            <pc:docMk/>
            <pc:sldMk cId="2886385942" sldId="277"/>
            <ac:spMk id="4" creationId="{0EC8942B-84AE-9787-9A0A-D5DA0EE76328}"/>
          </ac:spMkLst>
        </pc:spChg>
        <pc:spChg chg="add mod">
          <ac:chgData name="Praveen Kumar" userId="c1cf809036d20286" providerId="LiveId" clId="{7AE03441-F718-4B02-9203-EAF48D152BEE}" dt="2024-06-20T10:53:29.944" v="4622" actId="1076"/>
          <ac:spMkLst>
            <pc:docMk/>
            <pc:sldMk cId="2886385942" sldId="277"/>
            <ac:spMk id="7" creationId="{1B6930B0-4D26-93BC-5A32-9DBFEF772852}"/>
          </ac:spMkLst>
        </pc:spChg>
        <pc:spChg chg="add mod">
          <ac:chgData name="Praveen Kumar" userId="c1cf809036d20286" providerId="LiveId" clId="{7AE03441-F718-4B02-9203-EAF48D152BEE}" dt="2024-06-20T10:53:39.981" v="4624"/>
          <ac:spMkLst>
            <pc:docMk/>
            <pc:sldMk cId="2886385942" sldId="277"/>
            <ac:spMk id="8" creationId="{2949DFC7-21D4-EC2B-C43F-DE4CEF8CC560}"/>
          </ac:spMkLst>
        </pc:spChg>
        <pc:picChg chg="add mod">
          <ac:chgData name="Praveen Kumar" userId="c1cf809036d20286" providerId="LiveId" clId="{7AE03441-F718-4B02-9203-EAF48D152BEE}" dt="2024-06-20T10:53:33.096" v="4623" actId="1076"/>
          <ac:picMkLst>
            <pc:docMk/>
            <pc:sldMk cId="2886385942" sldId="277"/>
            <ac:picMk id="6" creationId="{F3FF25B7-68BB-8E35-E2C0-CE2516695E8E}"/>
          </ac:picMkLst>
        </pc:picChg>
        <pc:picChg chg="add mod">
          <ac:chgData name="Praveen Kumar" userId="c1cf809036d20286" providerId="LiveId" clId="{7AE03441-F718-4B02-9203-EAF48D152BEE}" dt="2024-06-20T10:54:17.641" v="4629" actId="14100"/>
          <ac:picMkLst>
            <pc:docMk/>
            <pc:sldMk cId="2886385942" sldId="277"/>
            <ac:picMk id="10" creationId="{11E33966-4C81-A46C-9853-7F323A4AAB88}"/>
          </ac:picMkLst>
        </pc:picChg>
      </pc:sldChg>
      <pc:sldChg chg="addSp delSp modSp new mod">
        <pc:chgData name="Praveen Kumar" userId="c1cf809036d20286" providerId="LiveId" clId="{7AE03441-F718-4B02-9203-EAF48D152BEE}" dt="2024-06-21T10:29:38.470" v="5893" actId="20577"/>
        <pc:sldMkLst>
          <pc:docMk/>
          <pc:sldMk cId="2435857431" sldId="278"/>
        </pc:sldMkLst>
        <pc:spChg chg="add mod">
          <ac:chgData name="Praveen Kumar" userId="c1cf809036d20286" providerId="LiveId" clId="{7AE03441-F718-4B02-9203-EAF48D152BEE}" dt="2024-06-21T06:19:39.518" v="4657"/>
          <ac:spMkLst>
            <pc:docMk/>
            <pc:sldMk cId="2435857431" sldId="278"/>
            <ac:spMk id="2" creationId="{7E7630DE-2DCB-630D-3470-D682E5551CBA}"/>
          </ac:spMkLst>
        </pc:spChg>
        <pc:spChg chg="del">
          <ac:chgData name="Praveen Kumar" userId="c1cf809036d20286" providerId="LiveId" clId="{7AE03441-F718-4B02-9203-EAF48D152BEE}" dt="2024-06-20T10:54:26.999" v="4631" actId="478"/>
          <ac:spMkLst>
            <pc:docMk/>
            <pc:sldMk cId="2435857431" sldId="278"/>
            <ac:spMk id="2" creationId="{F678582A-D805-680F-5157-8EEA2D0EF0B8}"/>
          </ac:spMkLst>
        </pc:spChg>
        <pc:spChg chg="del">
          <ac:chgData name="Praveen Kumar" userId="c1cf809036d20286" providerId="LiveId" clId="{7AE03441-F718-4B02-9203-EAF48D152BEE}" dt="2024-06-20T10:54:29.161" v="4632" actId="478"/>
          <ac:spMkLst>
            <pc:docMk/>
            <pc:sldMk cId="2435857431" sldId="278"/>
            <ac:spMk id="3" creationId="{79243E71-1C98-6EFC-00BE-281FFE7F6020}"/>
          </ac:spMkLst>
        </pc:spChg>
        <pc:spChg chg="add mod">
          <ac:chgData name="Praveen Kumar" userId="c1cf809036d20286" providerId="LiveId" clId="{7AE03441-F718-4B02-9203-EAF48D152BEE}" dt="2024-06-21T10:29:09.914" v="5844" actId="20577"/>
          <ac:spMkLst>
            <pc:docMk/>
            <pc:sldMk cId="2435857431" sldId="278"/>
            <ac:spMk id="3" creationId="{BA444D6F-6393-F17E-E75E-985DB3FAE957}"/>
          </ac:spMkLst>
        </pc:spChg>
        <pc:graphicFrameChg chg="add mod">
          <ac:chgData name="Praveen Kumar" userId="c1cf809036d20286" providerId="LiveId" clId="{7AE03441-F718-4B02-9203-EAF48D152BEE}" dt="2024-06-21T10:29:23.563" v="5863" actId="20577"/>
          <ac:graphicFrameMkLst>
            <pc:docMk/>
            <pc:sldMk cId="2435857431" sldId="278"/>
            <ac:graphicFrameMk id="4" creationId="{2F1D8E3B-0005-F752-3DA0-06A3F31915CA}"/>
          </ac:graphicFrameMkLst>
        </pc:graphicFrameChg>
        <pc:graphicFrameChg chg="add mod">
          <ac:chgData name="Praveen Kumar" userId="c1cf809036d20286" providerId="LiveId" clId="{7AE03441-F718-4B02-9203-EAF48D152BEE}" dt="2024-06-21T07:15:38.368" v="4967"/>
          <ac:graphicFrameMkLst>
            <pc:docMk/>
            <pc:sldMk cId="2435857431" sldId="278"/>
            <ac:graphicFrameMk id="5" creationId="{1A5F50CC-4607-1306-5325-F70156D42F5C}"/>
          </ac:graphicFrameMkLst>
        </pc:graphicFrameChg>
        <pc:graphicFrameChg chg="add del mod">
          <ac:chgData name="Praveen Kumar" userId="c1cf809036d20286" providerId="LiveId" clId="{7AE03441-F718-4B02-9203-EAF48D152BEE}" dt="2024-06-21T07:16:07.458" v="4979" actId="478"/>
          <ac:graphicFrameMkLst>
            <pc:docMk/>
            <pc:sldMk cId="2435857431" sldId="278"/>
            <ac:graphicFrameMk id="6" creationId="{98472584-39D1-052D-924C-050855DE4A32}"/>
          </ac:graphicFrameMkLst>
        </pc:graphicFrameChg>
        <pc:graphicFrameChg chg="add mod">
          <ac:chgData name="Praveen Kumar" userId="c1cf809036d20286" providerId="LiveId" clId="{7AE03441-F718-4B02-9203-EAF48D152BEE}" dt="2024-06-21T10:29:38.470" v="5893" actId="20577"/>
          <ac:graphicFrameMkLst>
            <pc:docMk/>
            <pc:sldMk cId="2435857431" sldId="278"/>
            <ac:graphicFrameMk id="7" creationId="{CC26A473-E4C8-E1D7-99A6-A286340189D9}"/>
          </ac:graphicFrameMkLst>
        </pc:graphicFrameChg>
        <pc:graphicFrameChg chg="add mod">
          <ac:chgData name="Praveen Kumar" userId="c1cf809036d20286" providerId="LiveId" clId="{7AE03441-F718-4B02-9203-EAF48D152BEE}" dt="2024-06-21T10:29:30.747" v="5878" actId="20577"/>
          <ac:graphicFrameMkLst>
            <pc:docMk/>
            <pc:sldMk cId="2435857431" sldId="278"/>
            <ac:graphicFrameMk id="8" creationId="{59103D10-C840-A6B3-1E1D-B842704012CA}"/>
          </ac:graphicFrameMkLst>
        </pc:graphicFrameChg>
      </pc:sldChg>
      <pc:sldChg chg="addSp delSp modSp new mod modClrScheme chgLayout">
        <pc:chgData name="Praveen Kumar" userId="c1cf809036d20286" providerId="LiveId" clId="{7AE03441-F718-4B02-9203-EAF48D152BEE}" dt="2024-06-21T07:33:19.407" v="5162" actId="113"/>
        <pc:sldMkLst>
          <pc:docMk/>
          <pc:sldMk cId="4180361549" sldId="279"/>
        </pc:sldMkLst>
        <pc:spChg chg="del mod ord">
          <ac:chgData name="Praveen Kumar" userId="c1cf809036d20286" providerId="LiveId" clId="{7AE03441-F718-4B02-9203-EAF48D152BEE}" dt="2024-06-21T07:32:33.408" v="5144" actId="478"/>
          <ac:spMkLst>
            <pc:docMk/>
            <pc:sldMk cId="4180361549" sldId="279"/>
            <ac:spMk id="2" creationId="{E66B9AEC-5159-AB1C-EF50-8BE27EEAE35C}"/>
          </ac:spMkLst>
        </pc:spChg>
        <pc:spChg chg="del mod ord">
          <ac:chgData name="Praveen Kumar" userId="c1cf809036d20286" providerId="LiveId" clId="{7AE03441-F718-4B02-9203-EAF48D152BEE}" dt="2024-06-21T07:32:10.741" v="5142" actId="700"/>
          <ac:spMkLst>
            <pc:docMk/>
            <pc:sldMk cId="4180361549" sldId="279"/>
            <ac:spMk id="3" creationId="{D28DE503-1F5E-2C21-0D4B-57C61C72CBAC}"/>
          </ac:spMkLst>
        </pc:spChg>
        <pc:spChg chg="add del mod ord">
          <ac:chgData name="Praveen Kumar" userId="c1cf809036d20286" providerId="LiveId" clId="{7AE03441-F718-4B02-9203-EAF48D152BEE}" dt="2024-06-21T07:32:29.235" v="5143" actId="478"/>
          <ac:spMkLst>
            <pc:docMk/>
            <pc:sldMk cId="4180361549" sldId="279"/>
            <ac:spMk id="4" creationId="{B81E64B9-DC2F-9DB0-6FCB-CCD2916FA11C}"/>
          </ac:spMkLst>
        </pc:spChg>
        <pc:spChg chg="add del mod">
          <ac:chgData name="Praveen Kumar" userId="c1cf809036d20286" providerId="LiveId" clId="{7AE03441-F718-4B02-9203-EAF48D152BEE}" dt="2024-06-21T07:32:36.562" v="5145" actId="478"/>
          <ac:spMkLst>
            <pc:docMk/>
            <pc:sldMk cId="4180361549" sldId="279"/>
            <ac:spMk id="6" creationId="{F0C0B912-0F89-B743-79B3-D5855D493499}"/>
          </ac:spMkLst>
        </pc:spChg>
        <pc:spChg chg="add mod">
          <ac:chgData name="Praveen Kumar" userId="c1cf809036d20286" providerId="LiveId" clId="{7AE03441-F718-4B02-9203-EAF48D152BEE}" dt="2024-06-21T07:33:19.407" v="5162" actId="113"/>
          <ac:spMkLst>
            <pc:docMk/>
            <pc:sldMk cId="4180361549" sldId="279"/>
            <ac:spMk id="7" creationId="{BB9B5B8B-55AD-7636-D00A-BCABFFB8D79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ve\Downloads\AtliQ%20yo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ve\Downloads\AtliQ_div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ve\Downloads\AtliQ_div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ve\Downloads\AtliQ%20yo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ve\Downloads\AtliQ%20dif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ve\Downloads\AtliQ_top5_discoun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ve\Downloads\At_monthl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ve\Downloads\AtliQ_top5_discount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ve\Downloads\AtliQ_q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ve\Downloads\AtliQ_cont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ve\Downloads\AtliQ_div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Unique</a:t>
            </a:r>
            <a:r>
              <a:rPr lang="en-IN" baseline="0" dirty="0"/>
              <a:t> Products 2020 vs 2021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0647419072616"/>
          <c:y val="0.13999788221747847"/>
          <c:w val="0.88682414698162726"/>
          <c:h val="0.7731872715931508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'AtliQ yoy'!$B$13:$C$13</c:f>
              <c:strCache>
                <c:ptCount val="2"/>
                <c:pt idx="0">
                  <c:v>unique_products_2020</c:v>
                </c:pt>
                <c:pt idx="1">
                  <c:v>unique_products_2021</c:v>
                </c:pt>
              </c:strCache>
            </c:strRef>
          </c:cat>
          <c:val>
            <c:numRef>
              <c:f>'AtliQ yoy'!$B$14:$C$14</c:f>
              <c:numCache>
                <c:formatCode>General</c:formatCode>
                <c:ptCount val="2"/>
                <c:pt idx="0">
                  <c:v>245</c:v>
                </c:pt>
                <c:pt idx="1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FD-4DE6-8BB8-521029FFF5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4812191"/>
        <c:axId val="814802591"/>
      </c:barChart>
      <c:catAx>
        <c:axId val="814812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802591"/>
        <c:crosses val="autoZero"/>
        <c:auto val="1"/>
        <c:lblAlgn val="ctr"/>
        <c:lblOffset val="100"/>
        <c:noMultiLvlLbl val="0"/>
      </c:catAx>
      <c:valAx>
        <c:axId val="814802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812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IN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3 products in P&amp;A </a:t>
            </a:r>
            <a:r>
              <a:rPr lang="en-IN" sz="1100" b="0" i="0" u="none" strike="noStrike" kern="1200" spc="0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devision</a:t>
            </a:r>
            <a:endParaRPr lang="en-IN" sz="11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endParaRPr lang="en-IN" sz="1100" u="none" dirty="0">
              <a:latin typeface="Segoe UI" panose="020B0502040204020203" pitchFamily="34" charset="0"/>
              <a:cs typeface="Segoe UI" panose="020B0502040204020203" pitchFamily="34" charset="0"/>
            </a:endParaRPr>
          </a:p>
        </c:rich>
      </c:tx>
      <c:layout>
        <c:manualLayout>
          <c:xMode val="edge"/>
          <c:yMode val="edge"/>
          <c:x val="0.17086619520617502"/>
          <c:y val="7.850241545893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AtliQ_div!$B$5:$C$7</c:f>
              <c:multiLvlStrCache>
                <c:ptCount val="3"/>
                <c:lvl>
                  <c:pt idx="0">
                    <c:v>AQ Gamers Ms</c:v>
                  </c:pt>
                  <c:pt idx="1">
                    <c:v>AQ Maxima Ms</c:v>
                  </c:pt>
                  <c:pt idx="2">
                    <c:v>AQ Maxima Ms</c:v>
                  </c:pt>
                </c:lvl>
                <c:lvl>
                  <c:pt idx="0">
                    <c:v>A2319150302</c:v>
                  </c:pt>
                  <c:pt idx="1">
                    <c:v>A2520150501</c:v>
                  </c:pt>
                  <c:pt idx="2">
                    <c:v>A2520150504</c:v>
                  </c:pt>
                </c:lvl>
              </c:multiLvlStrCache>
            </c:multiLvlStrRef>
          </c:cat>
          <c:val>
            <c:numRef>
              <c:f>AtliQ_div!$D$5:$D$7</c:f>
              <c:numCache>
                <c:formatCode>0.0,"k"</c:formatCode>
                <c:ptCount val="3"/>
                <c:pt idx="0">
                  <c:v>428498</c:v>
                </c:pt>
                <c:pt idx="1">
                  <c:v>419865</c:v>
                </c:pt>
                <c:pt idx="2">
                  <c:v>419471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10-4184-BE40-66D3FC3A58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5314208"/>
        <c:axId val="235311808"/>
      </c:barChart>
      <c:catAx>
        <c:axId val="23531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311808"/>
        <c:crosses val="autoZero"/>
        <c:auto val="1"/>
        <c:lblAlgn val="ctr"/>
        <c:lblOffset val="100"/>
        <c:noMultiLvlLbl val="0"/>
      </c:catAx>
      <c:valAx>
        <c:axId val="235311808"/>
        <c:scaling>
          <c:orientation val="minMax"/>
        </c:scaling>
        <c:delete val="1"/>
        <c:axPos val="l"/>
        <c:numFmt formatCode="0.0,&quot;k&quot;" sourceLinked="1"/>
        <c:majorTickMark val="none"/>
        <c:minorTickMark val="none"/>
        <c:tickLblPos val="nextTo"/>
        <c:crossAx val="23531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IN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3 products in PC division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endParaRPr lang="en-IN" sz="1100" u="none" dirty="0"/>
          </a:p>
        </c:rich>
      </c:tx>
      <c:layout>
        <c:manualLayout>
          <c:xMode val="edge"/>
          <c:yMode val="edge"/>
          <c:x val="0.12359415463672407"/>
          <c:y val="3.70944121115295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014481993866878E-2"/>
          <c:y val="0.29658840199322911"/>
          <c:w val="0.90536813961349283"/>
          <c:h val="0.4703607021948343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AtliQ_div!$B$8:$C$10</c:f>
              <c:multiLvlStrCache>
                <c:ptCount val="3"/>
                <c:lvl>
                  <c:pt idx="0">
                    <c:v>AQ Digit</c:v>
                  </c:pt>
                  <c:pt idx="1">
                    <c:v>AQ Velocity</c:v>
                  </c:pt>
                  <c:pt idx="2">
                    <c:v>AQ Digit</c:v>
                  </c:pt>
                </c:lvl>
                <c:lvl>
                  <c:pt idx="0">
                    <c:v>A4218110202</c:v>
                  </c:pt>
                  <c:pt idx="1">
                    <c:v>A4319110306</c:v>
                  </c:pt>
                  <c:pt idx="2">
                    <c:v>A4218110208</c:v>
                  </c:pt>
                </c:lvl>
              </c:multiLvlStrCache>
            </c:multiLvlStrRef>
          </c:cat>
          <c:val>
            <c:numRef>
              <c:f>AtliQ_div!$D$8:$D$10</c:f>
              <c:numCache>
                <c:formatCode>0.0,"k"</c:formatCode>
                <c:ptCount val="3"/>
                <c:pt idx="0">
                  <c:v>17434</c:v>
                </c:pt>
                <c:pt idx="1">
                  <c:v>17280</c:v>
                </c:pt>
                <c:pt idx="2">
                  <c:v>17275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71-4156-93A9-1381B900A8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432128"/>
        <c:axId val="95429728"/>
      </c:barChart>
      <c:catAx>
        <c:axId val="9543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429728"/>
        <c:crosses val="autoZero"/>
        <c:auto val="1"/>
        <c:lblAlgn val="ctr"/>
        <c:lblOffset val="100"/>
        <c:noMultiLvlLbl val="0"/>
      </c:catAx>
      <c:valAx>
        <c:axId val="95429728"/>
        <c:scaling>
          <c:orientation val="minMax"/>
        </c:scaling>
        <c:delete val="1"/>
        <c:axPos val="l"/>
        <c:numFmt formatCode="0.0,&quot;k&quot;" sourceLinked="1"/>
        <c:majorTickMark val="none"/>
        <c:minorTickMark val="none"/>
        <c:tickLblPos val="nextTo"/>
        <c:crossAx val="9543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Unique Products by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'AtliQ yoy'!$C$1</c:f>
              <c:strCache>
                <c:ptCount val="1"/>
                <c:pt idx="0">
                  <c:v>unique_products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'AtliQ yoy'!$B$2:$B$7</c:f>
              <c:strCache>
                <c:ptCount val="6"/>
                <c:pt idx="0">
                  <c:v>Notebook</c:v>
                </c:pt>
                <c:pt idx="1">
                  <c:v>Accessories 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'AtliQ yoy'!$C$2:$C$7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31-4774-95CF-4E916E0DC8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4814111"/>
        <c:axId val="814815071"/>
      </c:barChart>
      <c:catAx>
        <c:axId val="814814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815071"/>
        <c:crosses val="autoZero"/>
        <c:auto val="1"/>
        <c:lblAlgn val="ctr"/>
        <c:lblOffset val="100"/>
        <c:noMultiLvlLbl val="0"/>
      </c:catAx>
      <c:valAx>
        <c:axId val="814815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814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Difference</a:t>
            </a:r>
            <a:r>
              <a:rPr lang="en-IN" baseline="0" dirty="0"/>
              <a:t> in Unique product count </a:t>
            </a:r>
            <a:br>
              <a:rPr lang="en-IN" baseline="0" dirty="0"/>
            </a:br>
            <a:r>
              <a:rPr lang="en-IN" baseline="0" dirty="0"/>
              <a:t>2020 vs 2021</a:t>
            </a:r>
            <a:endParaRPr lang="en-IN" dirty="0"/>
          </a:p>
        </c:rich>
      </c:tx>
      <c:layout>
        <c:manualLayout>
          <c:xMode val="edge"/>
          <c:yMode val="edge"/>
          <c:x val="0.1702707786526684"/>
          <c:y val="4.31575643440050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'AtliQ dif'!$B$1</c:f>
              <c:strCache>
                <c:ptCount val="1"/>
                <c:pt idx="0">
                  <c:v>unique_products_2020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'AtliQ dif'!$A$2:$A$7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Storage</c:v>
                </c:pt>
                <c:pt idx="4">
                  <c:v>Desktop</c:v>
                </c:pt>
                <c:pt idx="5">
                  <c:v>Networking</c:v>
                </c:pt>
              </c:strCache>
            </c:strRef>
          </c:cat>
          <c:val>
            <c:numRef>
              <c:f>'AtliQ dif'!$B$2:$B$7</c:f>
              <c:numCache>
                <c:formatCode>General</c:formatCode>
                <c:ptCount val="6"/>
                <c:pt idx="0">
                  <c:v>92</c:v>
                </c:pt>
                <c:pt idx="1">
                  <c:v>69</c:v>
                </c:pt>
                <c:pt idx="2">
                  <c:v>59</c:v>
                </c:pt>
                <c:pt idx="3">
                  <c:v>12</c:v>
                </c:pt>
                <c:pt idx="4">
                  <c:v>7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16-44B6-AC8A-72DC60DE24BC}"/>
            </c:ext>
          </c:extLst>
        </c:ser>
        <c:ser>
          <c:idx val="1"/>
          <c:order val="1"/>
          <c:tx>
            <c:strRef>
              <c:f>'AtliQ dif'!$C$1</c:f>
              <c:strCache>
                <c:ptCount val="1"/>
                <c:pt idx="0">
                  <c:v>unique_products_2021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'AtliQ dif'!$A$2:$A$7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Storage</c:v>
                </c:pt>
                <c:pt idx="4">
                  <c:v>Desktop</c:v>
                </c:pt>
                <c:pt idx="5">
                  <c:v>Networking</c:v>
                </c:pt>
              </c:strCache>
            </c:strRef>
          </c:cat>
          <c:val>
            <c:numRef>
              <c:f>'AtliQ dif'!$C$2:$C$7</c:f>
              <c:numCache>
                <c:formatCode>General</c:formatCode>
                <c:ptCount val="6"/>
                <c:pt idx="0">
                  <c:v>108</c:v>
                </c:pt>
                <c:pt idx="1">
                  <c:v>103</c:v>
                </c:pt>
                <c:pt idx="2">
                  <c:v>75</c:v>
                </c:pt>
                <c:pt idx="3">
                  <c:v>17</c:v>
                </c:pt>
                <c:pt idx="4">
                  <c:v>22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16-44B6-AC8A-72DC60DE24BC}"/>
            </c:ext>
          </c:extLst>
        </c:ser>
        <c:ser>
          <c:idx val="2"/>
          <c:order val="2"/>
          <c:tx>
            <c:strRef>
              <c:f>'AtliQ dif'!$D$1</c:f>
              <c:strCache>
                <c:ptCount val="1"/>
                <c:pt idx="0">
                  <c:v>difference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'AtliQ dif'!$A$2:$A$7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Storage</c:v>
                </c:pt>
                <c:pt idx="4">
                  <c:v>Desktop</c:v>
                </c:pt>
                <c:pt idx="5">
                  <c:v>Networking</c:v>
                </c:pt>
              </c:strCache>
            </c:strRef>
          </c:cat>
          <c:val>
            <c:numRef>
              <c:f>'AtliQ dif'!$D$2:$D$7</c:f>
              <c:numCache>
                <c:formatCode>General</c:formatCode>
                <c:ptCount val="6"/>
                <c:pt idx="0">
                  <c:v>16</c:v>
                </c:pt>
                <c:pt idx="1">
                  <c:v>34</c:v>
                </c:pt>
                <c:pt idx="2">
                  <c:v>16</c:v>
                </c:pt>
                <c:pt idx="3">
                  <c:v>5</c:v>
                </c:pt>
                <c:pt idx="4">
                  <c:v>15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16-44B6-AC8A-72DC60DE24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79683503"/>
        <c:axId val="879671983"/>
      </c:barChart>
      <c:catAx>
        <c:axId val="8796835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671983"/>
        <c:crosses val="autoZero"/>
        <c:auto val="1"/>
        <c:lblAlgn val="ctr"/>
        <c:lblOffset val="100"/>
        <c:noMultiLvlLbl val="0"/>
      </c:catAx>
      <c:valAx>
        <c:axId val="8796719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683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 Average</a:t>
            </a:r>
            <a:r>
              <a:rPr lang="en-US" baseline="0" dirty="0"/>
              <a:t> Discount Percentage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AtliQ_top5_discount!$C$1</c:f>
              <c:strCache>
                <c:ptCount val="1"/>
                <c:pt idx="0">
                  <c:v>average_discount_pct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AtliQ_top5_discount!$B$2:$B$6</c:f>
              <c:strCache>
                <c:ptCount val="5"/>
                <c:pt idx="0">
                  <c:v>Flipkart</c:v>
                </c:pt>
                <c:pt idx="1">
                  <c:v>Viveks</c:v>
                </c:pt>
                <c:pt idx="2">
                  <c:v>Ezone</c:v>
                </c:pt>
                <c:pt idx="3">
                  <c:v>Croma</c:v>
                </c:pt>
                <c:pt idx="4">
                  <c:v>Amazon </c:v>
                </c:pt>
              </c:strCache>
            </c:strRef>
          </c:cat>
          <c:val>
            <c:numRef>
              <c:f>AtliQ_top5_discount!$C$2:$C$6</c:f>
              <c:numCache>
                <c:formatCode>General</c:formatCode>
                <c:ptCount val="5"/>
                <c:pt idx="0">
                  <c:v>30.83</c:v>
                </c:pt>
                <c:pt idx="1">
                  <c:v>30.38</c:v>
                </c:pt>
                <c:pt idx="2">
                  <c:v>30.28</c:v>
                </c:pt>
                <c:pt idx="3">
                  <c:v>30.25</c:v>
                </c:pt>
                <c:pt idx="4">
                  <c:v>29.33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2E-478A-829B-7C74570695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53859792"/>
        <c:axId val="1853854992"/>
      </c:barChart>
      <c:catAx>
        <c:axId val="185385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854992"/>
        <c:crosses val="autoZero"/>
        <c:auto val="1"/>
        <c:lblAlgn val="ctr"/>
        <c:lblOffset val="100"/>
        <c:noMultiLvlLbl val="0"/>
      </c:catAx>
      <c:valAx>
        <c:axId val="185385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85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Gross</a:t>
            </a:r>
            <a:r>
              <a:rPr lang="en-US" baseline="0" dirty="0"/>
              <a:t> S</a:t>
            </a:r>
            <a:r>
              <a:rPr lang="en-US" dirty="0"/>
              <a:t>ales</a:t>
            </a:r>
            <a:r>
              <a:rPr lang="en-US" baseline="0" dirty="0"/>
              <a:t> </a:t>
            </a:r>
            <a:r>
              <a:rPr lang="en-US" dirty="0"/>
              <a:t>Amount</a:t>
            </a:r>
            <a:r>
              <a:rPr lang="en-US" baseline="0" dirty="0"/>
              <a:t> in Million USD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At_monthl!$C$1</c:f>
              <c:strCache>
                <c:ptCount val="1"/>
                <c:pt idx="0">
                  <c:v>Gross_sales_Amount_mln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At_monthl!$A$2:$A$25</c:f>
              <c:strCache>
                <c:ptCount val="24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  <c:pt idx="4">
                  <c:v>January</c:v>
                </c:pt>
                <c:pt idx="5">
                  <c:v>February</c:v>
                </c:pt>
                <c:pt idx="6">
                  <c:v>March</c:v>
                </c:pt>
                <c:pt idx="7">
                  <c:v>April</c:v>
                </c:pt>
                <c:pt idx="8">
                  <c:v>May</c:v>
                </c:pt>
                <c:pt idx="9">
                  <c:v>June</c:v>
                </c:pt>
                <c:pt idx="10">
                  <c:v>July</c:v>
                </c:pt>
                <c:pt idx="11">
                  <c:v>August</c:v>
                </c:pt>
                <c:pt idx="12">
                  <c:v>September</c:v>
                </c:pt>
                <c:pt idx="13">
                  <c:v>October</c:v>
                </c:pt>
                <c:pt idx="14">
                  <c:v>November</c:v>
                </c:pt>
                <c:pt idx="15">
                  <c:v>December</c:v>
                </c:pt>
                <c:pt idx="16">
                  <c:v>January</c:v>
                </c:pt>
                <c:pt idx="17">
                  <c:v>February</c:v>
                </c:pt>
                <c:pt idx="18">
                  <c:v>March</c:v>
                </c:pt>
                <c:pt idx="19">
                  <c:v>April</c:v>
                </c:pt>
                <c:pt idx="20">
                  <c:v>May</c:v>
                </c:pt>
                <c:pt idx="21">
                  <c:v>June</c:v>
                </c:pt>
                <c:pt idx="22">
                  <c:v>July</c:v>
                </c:pt>
                <c:pt idx="23">
                  <c:v>August</c:v>
                </c:pt>
              </c:strCache>
            </c:strRef>
          </c:cat>
          <c:val>
            <c:numRef>
              <c:f>At_monthl!$C$2:$C$25</c:f>
              <c:numCache>
                <c:formatCode>General</c:formatCode>
                <c:ptCount val="24"/>
                <c:pt idx="0">
                  <c:v>4.5</c:v>
                </c:pt>
                <c:pt idx="1">
                  <c:v>5.14</c:v>
                </c:pt>
                <c:pt idx="2">
                  <c:v>7.52</c:v>
                </c:pt>
                <c:pt idx="3">
                  <c:v>4.83</c:v>
                </c:pt>
                <c:pt idx="4">
                  <c:v>4.74</c:v>
                </c:pt>
                <c:pt idx="5">
                  <c:v>4</c:v>
                </c:pt>
                <c:pt idx="6">
                  <c:v>0.38</c:v>
                </c:pt>
                <c:pt idx="7">
                  <c:v>0.4</c:v>
                </c:pt>
                <c:pt idx="8">
                  <c:v>0.78</c:v>
                </c:pt>
                <c:pt idx="9">
                  <c:v>1.7</c:v>
                </c:pt>
                <c:pt idx="10">
                  <c:v>2.5499999999999998</c:v>
                </c:pt>
                <c:pt idx="11">
                  <c:v>2.79</c:v>
                </c:pt>
                <c:pt idx="12">
                  <c:v>12.35</c:v>
                </c:pt>
                <c:pt idx="13">
                  <c:v>13.22</c:v>
                </c:pt>
                <c:pt idx="14">
                  <c:v>20.46</c:v>
                </c:pt>
                <c:pt idx="15">
                  <c:v>12.94</c:v>
                </c:pt>
                <c:pt idx="16">
                  <c:v>12.4</c:v>
                </c:pt>
                <c:pt idx="17">
                  <c:v>10.130000000000001</c:v>
                </c:pt>
                <c:pt idx="18">
                  <c:v>12.14</c:v>
                </c:pt>
                <c:pt idx="19">
                  <c:v>7.31</c:v>
                </c:pt>
                <c:pt idx="20">
                  <c:v>12.15</c:v>
                </c:pt>
                <c:pt idx="21">
                  <c:v>9.82</c:v>
                </c:pt>
                <c:pt idx="22">
                  <c:v>12.09</c:v>
                </c:pt>
                <c:pt idx="23">
                  <c:v>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ED-456C-8A66-BD948134D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46545376"/>
        <c:axId val="1346548256"/>
      </c:barChart>
      <c:catAx>
        <c:axId val="1346545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548256"/>
        <c:crosses val="autoZero"/>
        <c:auto val="1"/>
        <c:lblAlgn val="ctr"/>
        <c:lblOffset val="100"/>
        <c:noMultiLvlLbl val="0"/>
      </c:catAx>
      <c:valAx>
        <c:axId val="134654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54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 Average</a:t>
            </a:r>
            <a:r>
              <a:rPr lang="en-US" baseline="0" dirty="0"/>
              <a:t> Discount Percentage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3859792"/>
        <c:axId val="1853854992"/>
      </c:barChart>
      <c:catAx>
        <c:axId val="185385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854992"/>
        <c:crosses val="autoZero"/>
        <c:auto val="1"/>
        <c:lblAlgn val="ctr"/>
        <c:lblOffset val="100"/>
        <c:noMultiLvlLbl val="0"/>
      </c:catAx>
      <c:valAx>
        <c:axId val="185385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85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Total</a:t>
            </a:r>
            <a:r>
              <a:rPr lang="en-IN" baseline="0" dirty="0"/>
              <a:t> Sold Quantity in FY 2020 by Quarter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AtliQ_q!$B$1</c:f>
              <c:strCache>
                <c:ptCount val="1"/>
                <c:pt idx="0">
                  <c:v>total_sold_quantity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AtliQ_q!$A$2:$A$5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Q4</c:v>
                </c:pt>
                <c:pt idx="3">
                  <c:v>Q3</c:v>
                </c:pt>
              </c:strCache>
            </c:strRef>
          </c:cat>
          <c:val>
            <c:numRef>
              <c:f>AtliQ_q!$B$2:$B$5</c:f>
              <c:numCache>
                <c:formatCode>0.0,,"M"</c:formatCode>
                <c:ptCount val="4"/>
                <c:pt idx="0">
                  <c:v>7005619</c:v>
                </c:pt>
                <c:pt idx="1">
                  <c:v>6649642</c:v>
                </c:pt>
                <c:pt idx="2">
                  <c:v>5042541</c:v>
                </c:pt>
                <c:pt idx="3">
                  <c:v>2075087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7F-49D0-8D11-D90DF3AFFC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351106944"/>
        <c:axId val="1351107424"/>
      </c:barChart>
      <c:catAx>
        <c:axId val="13511069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107424"/>
        <c:crosses val="autoZero"/>
        <c:auto val="1"/>
        <c:lblAlgn val="ctr"/>
        <c:lblOffset val="100"/>
        <c:noMultiLvlLbl val="0"/>
      </c:catAx>
      <c:valAx>
        <c:axId val="1351107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,,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106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Percentage</a:t>
            </a:r>
            <a:r>
              <a:rPr lang="en-US" baseline="0" dirty="0"/>
              <a:t> </a:t>
            </a:r>
            <a:r>
              <a:rPr lang="en-US" dirty="0"/>
              <a:t>Contribution by Channels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AtliQ_cont!$C$1</c:f>
              <c:strCache>
                <c:ptCount val="1"/>
                <c:pt idx="0">
                  <c:v>percentage_contribution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CC-4AA4-8C5E-E60E7E2FD45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CC-4AA4-8C5E-E60E7E2FD45D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CC-4AA4-8C5E-E60E7E2FD45D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9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CECC-4AA4-8C5E-E60E7E2FD4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AtliQ_cont!$A$2:$A$4</c:f>
              <c:strCache>
                <c:ptCount val="3"/>
                <c:pt idx="0">
                  <c:v>Retailer</c:v>
                </c:pt>
                <c:pt idx="1">
                  <c:v>Direct</c:v>
                </c:pt>
                <c:pt idx="2">
                  <c:v>Distributor</c:v>
                </c:pt>
              </c:strCache>
            </c:strRef>
          </c:cat>
          <c:val>
            <c:numRef>
              <c:f>AtliQ_cont!$C$2:$C$4</c:f>
              <c:numCache>
                <c:formatCode>General</c:formatCode>
                <c:ptCount val="3"/>
                <c:pt idx="0">
                  <c:v>73.22</c:v>
                </c:pt>
                <c:pt idx="1">
                  <c:v>15.48</c:v>
                </c:pt>
                <c:pt idx="2">
                  <c:v>11.31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ECC-4AA4-8C5E-E60E7E2FD4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100" u="none" baseline="0" dirty="0">
                <a:latin typeface="Segoe UI" panose="020B0502040204020203" pitchFamily="34" charset="0"/>
                <a:cs typeface="Segoe UI" panose="020B0502040204020203" pitchFamily="34" charset="0"/>
              </a:rPr>
              <a:t>Top 3 products in N&amp;S division</a:t>
            </a:r>
            <a:endParaRPr lang="en-IN" sz="1100" u="none" dirty="0">
              <a:latin typeface="Segoe UI" panose="020B0502040204020203" pitchFamily="34" charset="0"/>
              <a:cs typeface="Segoe UI" panose="020B0502040204020203" pitchFamily="34" charset="0"/>
            </a:endParaRPr>
          </a:p>
        </c:rich>
      </c:tx>
      <c:layout>
        <c:manualLayout>
          <c:xMode val="edge"/>
          <c:yMode val="edge"/>
          <c:x val="0.15233527993621662"/>
          <c:y val="2.41545893719806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7426067588960382E-2"/>
          <c:y val="0.21838791890144163"/>
          <c:w val="0.90536813961349283"/>
          <c:h val="0.53648389060063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AtliQ_div!$D$1</c:f>
              <c:strCache>
                <c:ptCount val="1"/>
                <c:pt idx="0">
                  <c:v>total_sold_quantity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AtliQ_div!$B$2:$C$4</c:f>
              <c:multiLvlStrCache>
                <c:ptCount val="3"/>
                <c:lvl>
                  <c:pt idx="0">
                    <c:v>AQ Pen Drive</c:v>
                  </c:pt>
                  <c:pt idx="1">
                    <c:v>AQ Pen Drive</c:v>
                  </c:pt>
                  <c:pt idx="2">
                    <c:v>AQ Pen Drive</c:v>
                  </c:pt>
                </c:lvl>
                <c:lvl>
                  <c:pt idx="0">
                    <c:v>A6720160103</c:v>
                  </c:pt>
                  <c:pt idx="1">
                    <c:v>A6818160202</c:v>
                  </c:pt>
                  <c:pt idx="2">
                    <c:v>A6819160203</c:v>
                  </c:pt>
                </c:lvl>
              </c:multiLvlStrCache>
            </c:multiLvlStrRef>
          </c:cat>
          <c:val>
            <c:numRef>
              <c:f>AtliQ_div!$D$2:$D$4</c:f>
              <c:numCache>
                <c:formatCode>0.0,"k"</c:formatCode>
                <c:ptCount val="3"/>
                <c:pt idx="0">
                  <c:v>701373</c:v>
                </c:pt>
                <c:pt idx="1">
                  <c:v>688003</c:v>
                </c:pt>
                <c:pt idx="2">
                  <c:v>676245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46-47B6-8B6C-78D769AC9D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32880384"/>
        <c:axId val="332879424"/>
      </c:barChart>
      <c:catAx>
        <c:axId val="332880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879424"/>
        <c:crosses val="autoZero"/>
        <c:auto val="1"/>
        <c:lblAlgn val="ctr"/>
        <c:lblOffset val="100"/>
        <c:noMultiLvlLbl val="0"/>
      </c:catAx>
      <c:valAx>
        <c:axId val="332879424"/>
        <c:scaling>
          <c:orientation val="minMax"/>
        </c:scaling>
        <c:delete val="1"/>
        <c:axPos val="l"/>
        <c:numFmt formatCode="0.0,&quot;k&quot;" sourceLinked="1"/>
        <c:majorTickMark val="out"/>
        <c:minorTickMark val="none"/>
        <c:tickLblPos val="nextTo"/>
        <c:crossAx val="33288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5637B-16BB-D752-D8E6-A48C3E2339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472CC-F6C7-A72F-EDB8-17C3345406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4829E-A77B-450E-84AD-407170130478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87BE1-C6F0-2CD6-334A-082DACD908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C11FD-633C-C2B0-3333-3FA98E124D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5BBD-BF2A-49CD-9C1D-EBAC4498F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652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D1998-FDFE-442B-B32C-962CFCE9CE7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E04A6-580C-40CE-B1D7-17A2E77CB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95193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E04A6-580C-40CE-B1D7-17A2E77CB429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033D1-CFC1-96D6-56B6-9F9ADCF870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09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E04A6-580C-40CE-B1D7-17A2E77CB429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A7EA7-4D2F-863F-72BE-42AD883D1C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58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585101D-A9CF-463A-B33C-0A030C5952C5}" type="datetime1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BB4ED89-41D1-4718-87BE-7A80F665E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02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7597-5DB5-4D3F-9B2D-8F679FC3A2AF}" type="datetime1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27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F961-8EDE-4459-95D2-7811F83E99D1}" type="datetime1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869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8032-2727-4C2B-86F2-C0A03ADC44A8}" type="datetime1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509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E430-E31D-4078-A9C4-C6AB3D59A8A7}" type="datetime1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293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9087-ADD8-4BB7-92BD-3AA3600D49B3}" type="datetime1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729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69B6-6B96-4CD5-B606-D1FDCC759F5F}" type="datetime1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89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C062E9-C1BC-439D-8567-16478DBBCA8E}" type="datetime1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404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C39FE24-E79A-4D2A-A1A9-AC7FBA318D16}" type="datetime1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0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9B53-32C1-4805-86BC-D77C38CE6DD8}" type="datetime1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04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C86B-2E34-4172-AFC1-ADF04E683747}" type="datetime1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0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EC8C-EEBF-4967-8550-79DB9E76018C}" type="datetime1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9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A1CA-22D4-4A1A-BCDB-EE5BCEACCE03}" type="datetime1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9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436-4308-41D4-ADE9-48915CE01CDF}" type="datetime1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63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DA29-FEF1-4906-AA65-4FF9B53342E9}" type="datetime1">
              <a:rPr lang="en-IN" smtClean="0"/>
              <a:t>21-06-2024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68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4EC6-457F-4C2C-89CF-694FEA8D5EFB}" type="datetime1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15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95A4-9909-4E64-8A43-1A3E5C2375FA}" type="datetime1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5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DFEDA33-92DA-4EEC-B03F-4392474A0B65}" type="datetime1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BB4ED89-41D1-4718-87BE-7A80F665E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69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2923-0F2C-34A2-BEC7-BD9614A8C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429000"/>
            <a:ext cx="8825658" cy="1851301"/>
          </a:xfrm>
        </p:spPr>
        <p:txBody>
          <a:bodyPr/>
          <a:lstStyle/>
          <a:p>
            <a:r>
              <a:rPr lang="en-US" dirty="0"/>
              <a:t>Consumer Goods Ad_Hoc Insights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AAA5D-0B70-1B6C-3708-0E76D2A28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231" y="910189"/>
            <a:ext cx="2684154" cy="2463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7019DE-E10B-5F5E-8140-96C8817DAD1D}"/>
              </a:ext>
            </a:extLst>
          </p:cNvPr>
          <p:cNvSpPr txBox="1"/>
          <p:nvPr/>
        </p:nvSpPr>
        <p:spPr>
          <a:xfrm>
            <a:off x="1154955" y="5335164"/>
            <a:ext cx="3255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bg1"/>
                </a:solidFill>
                <a:latin typeface="+mj-lt"/>
              </a:rPr>
              <a:t>Presented by 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Pruthviraj</a:t>
            </a:r>
            <a:r>
              <a:rPr lang="en-IN" sz="1400" i="1" dirty="0">
                <a:solidFill>
                  <a:schemeClr val="bg1"/>
                </a:solidFill>
                <a:latin typeface="+mj-lt"/>
              </a:rPr>
              <a:t> K</a:t>
            </a:r>
            <a:br>
              <a:rPr lang="en-IN" sz="1400" i="1" dirty="0">
                <a:solidFill>
                  <a:schemeClr val="bg1"/>
                </a:solidFill>
                <a:latin typeface="+mj-lt"/>
              </a:rPr>
            </a:br>
            <a:r>
              <a:rPr lang="en-IN" sz="1400" i="1" dirty="0">
                <a:solidFill>
                  <a:schemeClr val="bg1"/>
                </a:solidFill>
                <a:latin typeface="+mj-lt"/>
              </a:rPr>
              <a:t>For Atliq Hardwares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5377BC-5739-10E6-2254-F9C7BBD5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1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4C264E-CC79-B97F-16C6-6BAF6C021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4269" y="5443988"/>
            <a:ext cx="1714739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1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66DEBF-ED62-AA47-5B87-46891D482D5C}"/>
              </a:ext>
            </a:extLst>
          </p:cNvPr>
          <p:cNvSpPr txBox="1"/>
          <p:nvPr/>
        </p:nvSpPr>
        <p:spPr>
          <a:xfrm>
            <a:off x="2681478" y="1333238"/>
            <a:ext cx="20093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9BFF5-4B8C-FAB2-D7D5-4798B98F32BD}"/>
              </a:ext>
            </a:extLst>
          </p:cNvPr>
          <p:cNvSpPr txBox="1"/>
          <p:nvPr/>
        </p:nvSpPr>
        <p:spPr>
          <a:xfrm>
            <a:off x="960120" y="2240280"/>
            <a:ext cx="464515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 of 6 segments, Notebook has the highest number of unique products (</a:t>
            </a:r>
            <a:r>
              <a:rPr lang="en-IN" sz="1400" b="1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129</a:t>
            </a:r>
            <a: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and networking has the lowest (</a:t>
            </a:r>
            <a:r>
              <a:rPr lang="en-IN" sz="1400" b="1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b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1400" i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Notebook, Accessories and peripherals segments dominates the product range comprising </a:t>
            </a:r>
            <a:r>
              <a:rPr lang="en-IN" sz="1400" b="1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82.87</a:t>
            </a:r>
            <a: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 of Atliq’s total product offerings.</a:t>
            </a:r>
            <a:b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1400" i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Atliq ought to focus on expanding its product offerings in the Desktop, Storage and Networking segment to scale the business while also aligning with the current market trends and demands.</a:t>
            </a:r>
            <a:b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1400" b="1" i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BCC0C9B-67DE-375B-4B95-3AB733303A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31438"/>
              </p:ext>
            </p:extLst>
          </p:nvPr>
        </p:nvGraphicFramePr>
        <p:xfrm>
          <a:off x="6586730" y="1671792"/>
          <a:ext cx="474268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60800-CDBD-D199-FA7D-56725EFD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79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D353E0-DDD4-263F-A845-155B63B49E3A}"/>
              </a:ext>
            </a:extLst>
          </p:cNvPr>
          <p:cNvSpPr txBox="1"/>
          <p:nvPr/>
        </p:nvSpPr>
        <p:spPr>
          <a:xfrm>
            <a:off x="550926" y="844588"/>
            <a:ext cx="52920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no.4:</a:t>
            </a:r>
            <a:b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Which segment had the most increase in unique products </a:t>
            </a:r>
            <a:r>
              <a:rPr lang="en-US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2021 vs 2020? The final output contains these fields, segment, product_count_2020, product_count_2021, and difference.</a:t>
            </a:r>
            <a:endParaRPr lang="en-IN" sz="1400" i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5CA8C-DFB2-6EBD-E651-58A98FA6E23F}"/>
              </a:ext>
            </a:extLst>
          </p:cNvPr>
          <p:cNvSpPr txBox="1"/>
          <p:nvPr/>
        </p:nvSpPr>
        <p:spPr>
          <a:xfrm>
            <a:off x="2259711" y="2228777"/>
            <a:ext cx="18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>
                <a:solidFill>
                  <a:schemeClr val="bg1"/>
                </a:solidFill>
              </a:rPr>
              <a:t>Query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0EFD19-996F-7997-1816-56606E0C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618" y="2751193"/>
            <a:ext cx="5739382" cy="20092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359014-1CF1-0142-D721-32018C6DEA9A}"/>
              </a:ext>
            </a:extLst>
          </p:cNvPr>
          <p:cNvSpPr txBox="1"/>
          <p:nvPr/>
        </p:nvSpPr>
        <p:spPr>
          <a:xfrm>
            <a:off x="8485633" y="2228777"/>
            <a:ext cx="18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/>
              <a:t>Result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214441-E646-5B63-6EAF-BAC270A2F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62" y="2751193"/>
            <a:ext cx="5739383" cy="314069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01BEA7-38E2-2C30-A574-B9D59A76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72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F44506D-F86E-94DE-CD42-2110043B9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910538"/>
              </p:ext>
            </p:extLst>
          </p:nvPr>
        </p:nvGraphicFramePr>
        <p:xfrm>
          <a:off x="6891528" y="1810511"/>
          <a:ext cx="4572000" cy="3236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CAA136-9BE8-9001-3813-824EE05F99AA}"/>
              </a:ext>
            </a:extLst>
          </p:cNvPr>
          <p:cNvSpPr txBox="1"/>
          <p:nvPr/>
        </p:nvSpPr>
        <p:spPr>
          <a:xfrm>
            <a:off x="2681478" y="1333238"/>
            <a:ext cx="20093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F314F-E999-AA1B-A489-329D673740CC}"/>
              </a:ext>
            </a:extLst>
          </p:cNvPr>
          <p:cNvSpPr txBox="1"/>
          <p:nvPr/>
        </p:nvSpPr>
        <p:spPr>
          <a:xfrm>
            <a:off x="1243584" y="2197893"/>
            <a:ext cx="43510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Atliq had introduced </a:t>
            </a:r>
            <a:r>
              <a:rPr lang="en-IN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34</a:t>
            </a:r>
            <a: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new products in accessories segment marking the largest product addition among other segments.</a:t>
            </a:r>
            <a:b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Desktop segment saw the highest percentage difference with the addition of 15 new products which makes </a:t>
            </a:r>
            <a:r>
              <a:rPr lang="en-IN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214</a:t>
            </a:r>
            <a: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 increase compared to 7 products in 2020.</a:t>
            </a:r>
            <a:b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Networking and Storage have experienced the lowest production growth.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6FCA9F-627B-8B29-E18D-2C48B992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53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793DDD-B641-7CC9-8EAE-5DB8AAD1F137}"/>
              </a:ext>
            </a:extLst>
          </p:cNvPr>
          <p:cNvSpPr txBox="1"/>
          <p:nvPr/>
        </p:nvSpPr>
        <p:spPr>
          <a:xfrm>
            <a:off x="550926" y="844588"/>
            <a:ext cx="52920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no.5:</a:t>
            </a:r>
            <a:b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the products that have the highest and lowest manufacturing costs. The final output should contain these fields, product_code, product, manufacturing_cost</a:t>
            </a:r>
            <a:endParaRPr lang="en-IN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0EE80-E5EC-B6E5-1F5A-CA8EBB043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26" y="2885110"/>
            <a:ext cx="5731002" cy="1886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3CCB72-77B5-62B6-9E47-ED6A82B4CFC9}"/>
              </a:ext>
            </a:extLst>
          </p:cNvPr>
          <p:cNvSpPr txBox="1"/>
          <p:nvPr/>
        </p:nvSpPr>
        <p:spPr>
          <a:xfrm>
            <a:off x="2085975" y="2141847"/>
            <a:ext cx="18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>
                <a:solidFill>
                  <a:schemeClr val="bg1"/>
                </a:solidFill>
              </a:rPr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CDB08-2230-41A5-7FCF-2CAD9F059C65}"/>
              </a:ext>
            </a:extLst>
          </p:cNvPr>
          <p:cNvSpPr txBox="1"/>
          <p:nvPr/>
        </p:nvSpPr>
        <p:spPr>
          <a:xfrm>
            <a:off x="8156449" y="2141847"/>
            <a:ext cx="18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/>
              <a:t>Result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5CE148-F554-02AE-7360-C168A7489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687" y="2866057"/>
            <a:ext cx="5048955" cy="9621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D494B2-8058-6FC6-A67D-EF9903188916}"/>
              </a:ext>
            </a:extLst>
          </p:cNvPr>
          <p:cNvSpPr txBox="1"/>
          <p:nvPr/>
        </p:nvSpPr>
        <p:spPr>
          <a:xfrm>
            <a:off x="8742807" y="4244649"/>
            <a:ext cx="2009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i="1" u="sng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endParaRPr lang="en-IN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05177D-2E55-673C-7B92-0CFB07901CD1}"/>
              </a:ext>
            </a:extLst>
          </p:cNvPr>
          <p:cNvSpPr txBox="1"/>
          <p:nvPr/>
        </p:nvSpPr>
        <p:spPr>
          <a:xfrm>
            <a:off x="6788687" y="4771323"/>
            <a:ext cx="5048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AQ Master wired x1 Ms has the lowest manufacturing cost of $ </a:t>
            </a:r>
            <a:r>
              <a:rPr lang="en-IN" sz="1400" b="1" i="1" dirty="0">
                <a:latin typeface="Segoe UI" panose="020B0502040204020203" pitchFamily="34" charset="0"/>
                <a:cs typeface="Segoe UI" panose="020B0502040204020203" pitchFamily="34" charset="0"/>
              </a:rPr>
              <a:t>0.89</a:t>
            </a:r>
            <a:r>
              <a:rPr lang="en-I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 where as AQ HOME Allin 1 Gen 2 has the highest manufacturing cost of $ </a:t>
            </a:r>
            <a:r>
              <a:rPr lang="en-IN" sz="1400" b="1" i="1" dirty="0">
                <a:latin typeface="Segoe UI" panose="020B0502040204020203" pitchFamily="34" charset="0"/>
                <a:cs typeface="Segoe UI" panose="020B0502040204020203" pitchFamily="34" charset="0"/>
              </a:rPr>
              <a:t>240.53</a:t>
            </a:r>
            <a:r>
              <a:rPr lang="en-I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F95969-6BAD-5A97-0273-75E3689A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31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A65924-EB89-F369-318F-1D7630E63FCF}"/>
              </a:ext>
            </a:extLst>
          </p:cNvPr>
          <p:cNvSpPr txBox="1"/>
          <p:nvPr/>
        </p:nvSpPr>
        <p:spPr>
          <a:xfrm>
            <a:off x="550926" y="844588"/>
            <a:ext cx="529209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no.6:</a:t>
            </a:r>
            <a:b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Generate a report which contains the top 5 customers who received an average high pre_invoice_discount_pct for the fiscal year 2021 and in the Indian market. The final output contains these fields, customer_code, customer, average_discount_percentage.</a:t>
            </a:r>
            <a:endParaRPr lang="en-IN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3BE363-5905-2B7A-C739-A68261626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26" y="3243114"/>
            <a:ext cx="5694426" cy="27702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206C5F-C1BF-5DE6-AFAA-3F82B4338DD3}"/>
              </a:ext>
            </a:extLst>
          </p:cNvPr>
          <p:cNvSpPr txBox="1"/>
          <p:nvPr/>
        </p:nvSpPr>
        <p:spPr>
          <a:xfrm>
            <a:off x="2031111" y="2608191"/>
            <a:ext cx="18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>
                <a:solidFill>
                  <a:schemeClr val="bg1"/>
                </a:solidFill>
              </a:rPr>
              <a:t>Query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D61814-DA87-0A51-1107-2B6D9A5F7B32}"/>
              </a:ext>
            </a:extLst>
          </p:cNvPr>
          <p:cNvSpPr txBox="1"/>
          <p:nvPr/>
        </p:nvSpPr>
        <p:spPr>
          <a:xfrm>
            <a:off x="8119873" y="2608190"/>
            <a:ext cx="18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/>
              <a:t>Result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B6F2F0-4D51-9FE3-4E89-4576D4906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067" y="3243114"/>
            <a:ext cx="5068007" cy="152421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A79FFE-7A5C-C28A-AF2C-169E4A00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857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3B04D1-4AA8-CA32-FF36-8935CB25AA36}"/>
              </a:ext>
            </a:extLst>
          </p:cNvPr>
          <p:cNvSpPr txBox="1"/>
          <p:nvPr/>
        </p:nvSpPr>
        <p:spPr>
          <a:xfrm>
            <a:off x="2681478" y="1333238"/>
            <a:ext cx="20093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33751-8917-D2C0-31EF-F785ECD41C51}"/>
              </a:ext>
            </a:extLst>
          </p:cNvPr>
          <p:cNvSpPr txBox="1"/>
          <p:nvPr/>
        </p:nvSpPr>
        <p:spPr>
          <a:xfrm>
            <a:off x="980694" y="1969960"/>
            <a:ext cx="487146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Flipkart received the highest average discount of </a:t>
            </a:r>
            <a:r>
              <a:rPr lang="en-IN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30.83</a:t>
            </a:r>
            <a: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 in fiscal year 2021 in India, marking it as the most discounted customer. Approximately equal average discount percentages were offered to each of our top 5 customers.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DCAE2D-10CC-3AAF-37A3-DB102DDBF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251712"/>
              </p:ext>
            </p:extLst>
          </p:nvPr>
        </p:nvGraphicFramePr>
        <p:xfrm>
          <a:off x="6639306" y="19699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17AACF-F3D7-011A-F45F-1A379841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801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B92791-3CC1-DA0F-E43F-F985951814AA}"/>
              </a:ext>
            </a:extLst>
          </p:cNvPr>
          <p:cNvSpPr txBox="1"/>
          <p:nvPr/>
        </p:nvSpPr>
        <p:spPr>
          <a:xfrm>
            <a:off x="550926" y="844588"/>
            <a:ext cx="529209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no.7:</a:t>
            </a:r>
            <a:b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the complete report of the Gross sales amount for the customer “Atliq Exclusive” for each month . This analysis helps to get an idea of low and high-performing months and take strategic decisions. The final report contains these columns: Month, Year and Gross sales amount. </a:t>
            </a:r>
            <a:endParaRPr lang="en-IN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D267C-9527-392B-9475-4A1A557CB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26" y="3198901"/>
            <a:ext cx="5712714" cy="2428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3301AE-8F2B-22B9-6A89-8D9C094B2B3F}"/>
              </a:ext>
            </a:extLst>
          </p:cNvPr>
          <p:cNvSpPr txBox="1"/>
          <p:nvPr/>
        </p:nvSpPr>
        <p:spPr>
          <a:xfrm>
            <a:off x="2259711" y="2668075"/>
            <a:ext cx="18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>
                <a:solidFill>
                  <a:schemeClr val="bg1"/>
                </a:solidFill>
              </a:rPr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ECDC50-0F62-632A-CC26-B499BC88A722}"/>
              </a:ext>
            </a:extLst>
          </p:cNvPr>
          <p:cNvSpPr txBox="1"/>
          <p:nvPr/>
        </p:nvSpPr>
        <p:spPr>
          <a:xfrm>
            <a:off x="8129017" y="1661122"/>
            <a:ext cx="18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/>
              <a:t>Result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5DCE9F-1C8C-8B74-A781-DC3DE69DA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757" y="2170317"/>
            <a:ext cx="2913039" cy="424952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F789A-DAE2-F303-4135-3067F9D3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881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1EFDBC-AF15-CA70-C771-74B04C7B8C22}"/>
              </a:ext>
            </a:extLst>
          </p:cNvPr>
          <p:cNvSpPr txBox="1"/>
          <p:nvPr/>
        </p:nvSpPr>
        <p:spPr>
          <a:xfrm>
            <a:off x="2681478" y="1333238"/>
            <a:ext cx="20093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05C3B-BC54-E091-2489-0044236E34AE}"/>
              </a:ext>
            </a:extLst>
          </p:cNvPr>
          <p:cNvSpPr txBox="1"/>
          <p:nvPr/>
        </p:nvSpPr>
        <p:spPr>
          <a:xfrm>
            <a:off x="980694" y="1969960"/>
            <a:ext cx="48714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Atliq achieved its highest sales peak of $</a:t>
            </a:r>
            <a:r>
              <a:rPr lang="en-US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20.46</a:t>
            </a: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 in November 2020, a period coincides with festive season demand.</a:t>
            </a:r>
            <a:b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lowest sales of $</a:t>
            </a:r>
            <a:r>
              <a:rPr lang="en-US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0.38</a:t>
            </a: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 were recorded in March 2020. The sharp decline from March to August was attributed to the impact of the coronavirus pandemic.</a:t>
            </a:r>
            <a:b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However, sales bounced back after the pandemic, showing resilience and surpassing the levels seen in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0E05225-138C-FAFA-91C4-763EE35C55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720636"/>
              </p:ext>
            </p:extLst>
          </p:nvPr>
        </p:nvGraphicFramePr>
        <p:xfrm>
          <a:off x="6540881" y="1669125"/>
          <a:ext cx="46704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162415-6E97-9297-9071-C8A96216219F}"/>
              </a:ext>
            </a:extLst>
          </p:cNvPr>
          <p:cNvCxnSpPr>
            <a:cxnSpLocks/>
          </p:cNvCxnSpPr>
          <p:nvPr/>
        </p:nvCxnSpPr>
        <p:spPr>
          <a:xfrm>
            <a:off x="6903720" y="4432173"/>
            <a:ext cx="1972373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8C76A6-2212-7147-F25F-B55DC942A37E}"/>
              </a:ext>
            </a:extLst>
          </p:cNvPr>
          <p:cNvCxnSpPr>
            <a:cxnSpLocks/>
          </p:cNvCxnSpPr>
          <p:nvPr/>
        </p:nvCxnSpPr>
        <p:spPr>
          <a:xfrm>
            <a:off x="9031224" y="4432173"/>
            <a:ext cx="1972373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93C40B-2949-46BC-0B75-2B68CBA8E5EA}"/>
              </a:ext>
            </a:extLst>
          </p:cNvPr>
          <p:cNvSpPr txBox="1"/>
          <p:nvPr/>
        </p:nvSpPr>
        <p:spPr>
          <a:xfrm>
            <a:off x="7545832" y="4452022"/>
            <a:ext cx="20093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i="1" dirty="0">
                <a:latin typeface="Segoe UI" panose="020B0502040204020203" pitchFamily="34" charset="0"/>
                <a:cs typeface="Segoe UI" panose="020B0502040204020203" pitchFamily="34" charset="0"/>
              </a:rPr>
              <a:t>FY2020</a:t>
            </a:r>
            <a:endParaRPr lang="en-IN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B301D9-49CA-66D0-B4F3-6F94FEC9589B}"/>
              </a:ext>
            </a:extLst>
          </p:cNvPr>
          <p:cNvSpPr txBox="1"/>
          <p:nvPr/>
        </p:nvSpPr>
        <p:spPr>
          <a:xfrm>
            <a:off x="9709912" y="4452022"/>
            <a:ext cx="20093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i="1" dirty="0">
                <a:latin typeface="Segoe UI" panose="020B0502040204020203" pitchFamily="34" charset="0"/>
                <a:cs typeface="Segoe UI" panose="020B0502040204020203" pitchFamily="34" charset="0"/>
              </a:rPr>
              <a:t>FY2021</a:t>
            </a:r>
            <a:endParaRPr lang="en-IN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6B08FF-A490-04A2-D3EA-E056ABC54DED}"/>
              </a:ext>
            </a:extLst>
          </p:cNvPr>
          <p:cNvSpPr txBox="1"/>
          <p:nvPr/>
        </p:nvSpPr>
        <p:spPr>
          <a:xfrm>
            <a:off x="643636" y="5912822"/>
            <a:ext cx="5659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IN" sz="1100" dirty="0">
                <a:solidFill>
                  <a:schemeClr val="bg1"/>
                </a:solidFill>
              </a:rPr>
              <a:t>Atliq’s fiscal year starts from the September month of previous calender year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82718E0-88D8-5632-BCED-270592EF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317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DCAE2D-10CC-3AAF-37A3-DB102DDBFFBF}"/>
              </a:ext>
            </a:extLst>
          </p:cNvPr>
          <p:cNvGraphicFramePr>
            <a:graphicFrameLocks/>
          </p:cNvGraphicFramePr>
          <p:nvPr/>
        </p:nvGraphicFramePr>
        <p:xfrm>
          <a:off x="6639306" y="19699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200B9B3-C614-E6D9-3CA8-A6A17C8BC130}"/>
              </a:ext>
            </a:extLst>
          </p:cNvPr>
          <p:cNvSpPr txBox="1"/>
          <p:nvPr/>
        </p:nvSpPr>
        <p:spPr>
          <a:xfrm>
            <a:off x="550926" y="844588"/>
            <a:ext cx="52920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no.8:</a:t>
            </a:r>
            <a:b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which quarter of 2020, got the maximum total_sold_quantity? The final output contains these fields sorted by the total_sold_quantity, Quarter, total_sold_quantity</a:t>
            </a:r>
            <a:endParaRPr lang="en-IN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A14111-6854-ADCB-F17F-A35284C08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06" y="2623133"/>
            <a:ext cx="4906060" cy="34771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187A40-72B5-61BA-8926-6370C69DDD46}"/>
              </a:ext>
            </a:extLst>
          </p:cNvPr>
          <p:cNvSpPr txBox="1"/>
          <p:nvPr/>
        </p:nvSpPr>
        <p:spPr>
          <a:xfrm>
            <a:off x="2131695" y="2164747"/>
            <a:ext cx="18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>
                <a:solidFill>
                  <a:schemeClr val="bg1"/>
                </a:solidFill>
              </a:rPr>
              <a:t>Query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7CA24D-9B4F-E337-942F-3E7C4206E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751" y="2623133"/>
            <a:ext cx="2753109" cy="15432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2DDDBB-627A-C35B-1FF7-F18A4B55F802}"/>
              </a:ext>
            </a:extLst>
          </p:cNvPr>
          <p:cNvSpPr txBox="1"/>
          <p:nvPr/>
        </p:nvSpPr>
        <p:spPr>
          <a:xfrm>
            <a:off x="7988046" y="2164746"/>
            <a:ext cx="18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/>
              <a:t>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DE5C1B-529F-B5ED-7312-A9A402E1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73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7A0E7-A15D-58B9-E8FD-5A0B4F6A3631}"/>
              </a:ext>
            </a:extLst>
          </p:cNvPr>
          <p:cNvSpPr txBox="1"/>
          <p:nvPr/>
        </p:nvSpPr>
        <p:spPr>
          <a:xfrm>
            <a:off x="2681478" y="1333238"/>
            <a:ext cx="20093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BC239-F270-3388-8961-E31CD579C460}"/>
              </a:ext>
            </a:extLst>
          </p:cNvPr>
          <p:cNvSpPr txBox="1"/>
          <p:nvPr/>
        </p:nvSpPr>
        <p:spPr>
          <a:xfrm>
            <a:off x="980694" y="1969960"/>
            <a:ext cx="48714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FY2020 experienced its highest quantity sold during Q1 (September to December 2019), demonstrating strong performance driven by the festive season in India.</a:t>
            </a:r>
            <a:b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 experienced a downturn in Q3 (March to May 2020), attributed to the effects of the pandemic.</a:t>
            </a:r>
            <a:b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Q4, there was a notable uptick in sales, signaling a promising trend of recovery.</a:t>
            </a:r>
          </a:p>
          <a:p>
            <a:b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331BC03-97BA-A39D-DE64-D58CE4E8BB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4534008"/>
              </p:ext>
            </p:extLst>
          </p:nvPr>
        </p:nvGraphicFramePr>
        <p:xfrm>
          <a:off x="6900672" y="16717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57FA40-877E-AB3F-D0A1-13C2A0C0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50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00CF-BE06-AA5D-8F76-A69E995E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Atliq Hardwares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E8CC-9B4C-E51C-8EF8-0CD58EAF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Atliq Hardwares is one of the leading computer hardware producers in India and expanded in other countries too.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Atliq Hardwares supplies electronic goods to the retailers (customers of Atliq Hardwares) like Croma,Best buy,Amazon,Flipkart, etc., who then sells the goods to the end consumers.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However, the management noticed that they do not get enough insights to make quick and data-informed business decisions.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There are 10 Ad-Hoc requests for which the company needs insights.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The approach is to run SQL queries to answer these 10 requests.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Convert the results into visualizations and present the insights to the top management.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725AA-C1CD-A93E-2221-98E557CB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283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623EE8-0B3A-7351-1956-9843CB3FB267}"/>
              </a:ext>
            </a:extLst>
          </p:cNvPr>
          <p:cNvSpPr txBox="1"/>
          <p:nvPr/>
        </p:nvSpPr>
        <p:spPr>
          <a:xfrm>
            <a:off x="550926" y="872020"/>
            <a:ext cx="52920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no.9:</a:t>
            </a:r>
            <a:b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Which channel helped to bring more gross sales in the fiscal year 2021 and the percentage of contribution? The final output contains these fields, channel, gross_sales_mln, percentage.</a:t>
            </a:r>
            <a:endParaRPr lang="en-IN" sz="1400" i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C9CD-E6B4-B638-C66C-D0FD967C6CA2}"/>
              </a:ext>
            </a:extLst>
          </p:cNvPr>
          <p:cNvSpPr txBox="1"/>
          <p:nvPr/>
        </p:nvSpPr>
        <p:spPr>
          <a:xfrm>
            <a:off x="2131695" y="2295965"/>
            <a:ext cx="18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>
                <a:solidFill>
                  <a:schemeClr val="bg1"/>
                </a:solidFill>
              </a:rPr>
              <a:t>Query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3436C7-2DD3-D704-989F-7B40D589D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90" y="2629542"/>
            <a:ext cx="5430310" cy="33564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B0CAC4-1FD6-712D-DCFF-AC4B724FC6D8}"/>
              </a:ext>
            </a:extLst>
          </p:cNvPr>
          <p:cNvSpPr txBox="1"/>
          <p:nvPr/>
        </p:nvSpPr>
        <p:spPr>
          <a:xfrm>
            <a:off x="8185787" y="2263887"/>
            <a:ext cx="18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/>
              <a:t>Result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8FDAE-72A6-129D-E556-7FFA8FB1C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120" y="2876424"/>
            <a:ext cx="5344271" cy="11907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6323AF-B354-C28D-D678-3996E738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739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765725-D9B0-6ED3-234B-DF4246A35D95}"/>
              </a:ext>
            </a:extLst>
          </p:cNvPr>
          <p:cNvSpPr txBox="1"/>
          <p:nvPr/>
        </p:nvSpPr>
        <p:spPr>
          <a:xfrm>
            <a:off x="2661158" y="1831078"/>
            <a:ext cx="20093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CDBCE-FF9C-984B-46D9-211D933C4837}"/>
              </a:ext>
            </a:extLst>
          </p:cNvPr>
          <p:cNvSpPr txBox="1"/>
          <p:nvPr/>
        </p:nvSpPr>
        <p:spPr>
          <a:xfrm>
            <a:off x="818134" y="2521059"/>
            <a:ext cx="48714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Retailers significantly contributed, bringing in $1924.17 million to the revenue, accounting for 73.22% of total sales in FY 2021.</a:t>
            </a:r>
            <a:b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 through direct and distributor channels represent a smaller portion of the company's total revenue.</a:t>
            </a:r>
            <a:b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40EC0E-3254-A498-F262-1AA43342E1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240899"/>
              </p:ext>
            </p:extLst>
          </p:nvPr>
        </p:nvGraphicFramePr>
        <p:xfrm>
          <a:off x="7159752" y="2313432"/>
          <a:ext cx="4412488" cy="3366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7B5435-8DD0-8D69-EDB5-135BC253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778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C8942B-84AE-9787-9A0A-D5DA0EE76328}"/>
              </a:ext>
            </a:extLst>
          </p:cNvPr>
          <p:cNvSpPr txBox="1"/>
          <p:nvPr/>
        </p:nvSpPr>
        <p:spPr>
          <a:xfrm>
            <a:off x="550926" y="872020"/>
            <a:ext cx="52920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no.10:</a:t>
            </a:r>
            <a:b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the Top 3 products in each division that have a high total_sold_quantity in the fiscal_year 2021? The final output contains these fields, division, product_code, product, total_sold_quantity, rank_order.</a:t>
            </a:r>
            <a:endParaRPr lang="en-IN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F25B7-68BB-8E35-E2C0-CE2516695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26" y="2768604"/>
            <a:ext cx="5469189" cy="3049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930B0-4D26-93BC-5A32-9DBFEF772852}"/>
              </a:ext>
            </a:extLst>
          </p:cNvPr>
          <p:cNvSpPr txBox="1"/>
          <p:nvPr/>
        </p:nvSpPr>
        <p:spPr>
          <a:xfrm>
            <a:off x="2080895" y="2358921"/>
            <a:ext cx="18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>
                <a:solidFill>
                  <a:schemeClr val="bg1"/>
                </a:solidFill>
              </a:rPr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9DFC7-21D4-EC2B-C43F-DE4CEF8CC560}"/>
              </a:ext>
            </a:extLst>
          </p:cNvPr>
          <p:cNvSpPr txBox="1"/>
          <p:nvPr/>
        </p:nvSpPr>
        <p:spPr>
          <a:xfrm>
            <a:off x="8185787" y="2263887"/>
            <a:ext cx="18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/>
              <a:t>Result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E33966-4C81-A46C-9853-7F323A4AA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921" y="2847861"/>
            <a:ext cx="5364480" cy="296994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64C302-F6F5-2A5F-4A42-360EEF5A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385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630DE-2DCB-630D-3470-D682E5551CBA}"/>
              </a:ext>
            </a:extLst>
          </p:cNvPr>
          <p:cNvSpPr txBox="1"/>
          <p:nvPr/>
        </p:nvSpPr>
        <p:spPr>
          <a:xfrm>
            <a:off x="2661158" y="1831078"/>
            <a:ext cx="20093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44D6F-6393-F17E-E75E-985DB3FAE957}"/>
              </a:ext>
            </a:extLst>
          </p:cNvPr>
          <p:cNvSpPr txBox="1"/>
          <p:nvPr/>
        </p:nvSpPr>
        <p:spPr>
          <a:xfrm>
            <a:off x="818134" y="2521059"/>
            <a:ext cx="48714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 Pendrives are the top 3 most selling products from the N &amp; S division.</a:t>
            </a:r>
            <a:b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P &amp; A division, AQ Gamers Ms and AQ Maxima Ms </a:t>
            </a:r>
            <a:b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(Pen Mices) were the leading products.</a:t>
            </a:r>
            <a:b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Within the PC division,  AQ Digit and AQ Velocity (Laptops) are the most selling products.</a:t>
            </a:r>
            <a:endParaRPr lang="en-IN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1D8E3B-0005-F752-3DA0-06A3F31915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483106"/>
              </p:ext>
            </p:extLst>
          </p:nvPr>
        </p:nvGraphicFramePr>
        <p:xfrm>
          <a:off x="6218938" y="1746504"/>
          <a:ext cx="2952494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C26A473-E4C8-E1D7-99A6-A286340189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781770"/>
              </p:ext>
            </p:extLst>
          </p:nvPr>
        </p:nvGraphicFramePr>
        <p:xfrm>
          <a:off x="7695185" y="3986784"/>
          <a:ext cx="3195319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9103D10-C840-A6B3-1E1D-B842704012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468883"/>
              </p:ext>
            </p:extLst>
          </p:nvPr>
        </p:nvGraphicFramePr>
        <p:xfrm>
          <a:off x="9171432" y="1728216"/>
          <a:ext cx="2952494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5D79E-F88B-9DC8-6142-BBF118A6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857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9B5B8B-55AD-7636-D00A-BCABFFB8D79B}"/>
              </a:ext>
            </a:extLst>
          </p:cNvPr>
          <p:cNvSpPr txBox="1"/>
          <p:nvPr/>
        </p:nvSpPr>
        <p:spPr>
          <a:xfrm>
            <a:off x="2616200" y="2843570"/>
            <a:ext cx="695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9ECF68-3AA9-5A29-7722-F7D850FD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3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EDE8-A536-188E-1777-5C445C62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Atliq's Product Line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07E440-DA4E-D76D-ADB1-BC498F2635E1}"/>
              </a:ext>
            </a:extLst>
          </p:cNvPr>
          <p:cNvSpPr/>
          <p:nvPr/>
        </p:nvSpPr>
        <p:spPr>
          <a:xfrm>
            <a:off x="1389888" y="2363724"/>
            <a:ext cx="786384" cy="3749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PC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9A5D29-188A-0EA9-E544-BE81D202AD11}"/>
              </a:ext>
            </a:extLst>
          </p:cNvPr>
          <p:cNvSpPr/>
          <p:nvPr/>
        </p:nvSpPr>
        <p:spPr>
          <a:xfrm>
            <a:off x="5535660" y="2363724"/>
            <a:ext cx="786384" cy="3749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P&amp;A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95B2108-5F64-C745-DE4F-80D83F970905}"/>
              </a:ext>
            </a:extLst>
          </p:cNvPr>
          <p:cNvSpPr/>
          <p:nvPr/>
        </p:nvSpPr>
        <p:spPr>
          <a:xfrm>
            <a:off x="9916367" y="2363724"/>
            <a:ext cx="786384" cy="3749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N&amp;S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E77ABD-18F9-C18C-8E12-86CA2AF6C4C5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783080" y="2738628"/>
            <a:ext cx="0" cy="62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73E754-73F7-07D9-9075-4F58567BE338}"/>
              </a:ext>
            </a:extLst>
          </p:cNvPr>
          <p:cNvCxnSpPr>
            <a:cxnSpLocks/>
          </p:cNvCxnSpPr>
          <p:nvPr/>
        </p:nvCxnSpPr>
        <p:spPr>
          <a:xfrm>
            <a:off x="1154954" y="3361944"/>
            <a:ext cx="1212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C24D46-2422-4A26-BEAC-C4F6C692FDE6}"/>
              </a:ext>
            </a:extLst>
          </p:cNvPr>
          <p:cNvCxnSpPr>
            <a:cxnSpLocks/>
            <a:stCxn id="47" idx="1"/>
          </p:cNvCxnSpPr>
          <p:nvPr/>
        </p:nvCxnSpPr>
        <p:spPr>
          <a:xfrm>
            <a:off x="4603434" y="3376040"/>
            <a:ext cx="2216126" cy="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DBF35D-0654-D583-E573-E0C254104C55}"/>
              </a:ext>
            </a:extLst>
          </p:cNvPr>
          <p:cNvCxnSpPr>
            <a:cxnSpLocks/>
          </p:cNvCxnSpPr>
          <p:nvPr/>
        </p:nvCxnSpPr>
        <p:spPr>
          <a:xfrm>
            <a:off x="9253349" y="3361944"/>
            <a:ext cx="2105531" cy="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935428-2F0C-4945-5671-029C1400556B}"/>
              </a:ext>
            </a:extLst>
          </p:cNvPr>
          <p:cNvCxnSpPr>
            <a:cxnSpLocks/>
          </p:cNvCxnSpPr>
          <p:nvPr/>
        </p:nvCxnSpPr>
        <p:spPr>
          <a:xfrm>
            <a:off x="10318703" y="2748534"/>
            <a:ext cx="0" cy="62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9BBC33A-A17F-5875-C509-4371F1BD0585}"/>
              </a:ext>
            </a:extLst>
          </p:cNvPr>
          <p:cNvSpPr/>
          <p:nvPr/>
        </p:nvSpPr>
        <p:spPr>
          <a:xfrm>
            <a:off x="533571" y="3247644"/>
            <a:ext cx="941816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Desktop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8422FA-7D5D-3E1C-6C70-EAE530EBC487}"/>
              </a:ext>
            </a:extLst>
          </p:cNvPr>
          <p:cNvSpPr/>
          <p:nvPr/>
        </p:nvSpPr>
        <p:spPr>
          <a:xfrm>
            <a:off x="2123043" y="3247644"/>
            <a:ext cx="941816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Notebook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7F03B9-AFF7-3EA4-2C2D-0FE3B85C168C}"/>
              </a:ext>
            </a:extLst>
          </p:cNvPr>
          <p:cNvSpPr/>
          <p:nvPr/>
        </p:nvSpPr>
        <p:spPr>
          <a:xfrm>
            <a:off x="4603434" y="3249167"/>
            <a:ext cx="1065594" cy="253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Peripherals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36CD8CF-8ADC-ADE6-949D-9DD65B94BC64}"/>
              </a:ext>
            </a:extLst>
          </p:cNvPr>
          <p:cNvSpPr/>
          <p:nvPr/>
        </p:nvSpPr>
        <p:spPr>
          <a:xfrm>
            <a:off x="6185963" y="3254502"/>
            <a:ext cx="1063301" cy="248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Accessories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F77A25-082D-CD41-7BBD-C75507EF6EE3}"/>
              </a:ext>
            </a:extLst>
          </p:cNvPr>
          <p:cNvSpPr/>
          <p:nvPr/>
        </p:nvSpPr>
        <p:spPr>
          <a:xfrm>
            <a:off x="9084943" y="3247644"/>
            <a:ext cx="941816" cy="2552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Networking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7E90021-E075-A794-F3F7-63DC730A1004}"/>
              </a:ext>
            </a:extLst>
          </p:cNvPr>
          <p:cNvSpPr/>
          <p:nvPr/>
        </p:nvSpPr>
        <p:spPr>
          <a:xfrm>
            <a:off x="10642822" y="3254502"/>
            <a:ext cx="941817" cy="2583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Storage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1F9B7E-CCBA-E5C9-A673-77E4E40DFA04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998974" y="3496056"/>
            <a:ext cx="3215" cy="64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BEE3707-6753-39C3-C2D9-D079FA782224}"/>
              </a:ext>
            </a:extLst>
          </p:cNvPr>
          <p:cNvSpPr/>
          <p:nvPr/>
        </p:nvSpPr>
        <p:spPr>
          <a:xfrm>
            <a:off x="533571" y="4139942"/>
            <a:ext cx="937236" cy="19034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1.Business desktop</a:t>
            </a:r>
            <a:br>
              <a:rPr lang="en-IN" sz="1000" dirty="0"/>
            </a:br>
            <a:br>
              <a:rPr lang="en-IN" sz="1000" dirty="0"/>
            </a:br>
            <a:r>
              <a:rPr lang="en-IN" sz="1000" dirty="0"/>
              <a:t>2.Personal desktop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FA7EBF-E381-3643-EC6C-EC0E463BA5EC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2591661" y="3476244"/>
            <a:ext cx="229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21C74CC-9140-C7BD-1114-41C2E939206A}"/>
              </a:ext>
            </a:extLst>
          </p:cNvPr>
          <p:cNvSpPr/>
          <p:nvPr/>
        </p:nvSpPr>
        <p:spPr>
          <a:xfrm>
            <a:off x="2118463" y="4139184"/>
            <a:ext cx="946396" cy="19065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1.Gaming laptop</a:t>
            </a:r>
            <a:br>
              <a:rPr lang="en-IN" sz="1000" dirty="0"/>
            </a:br>
            <a:br>
              <a:rPr lang="en-IN" sz="1000" dirty="0"/>
            </a:br>
            <a:r>
              <a:rPr lang="en-IN" sz="1000" dirty="0"/>
              <a:t>2.Personal laptop</a:t>
            </a:r>
            <a:br>
              <a:rPr lang="en-IN" sz="1000" dirty="0"/>
            </a:br>
            <a:br>
              <a:rPr lang="en-IN" sz="1000" dirty="0"/>
            </a:br>
            <a:r>
              <a:rPr lang="en-IN" sz="1000" dirty="0"/>
              <a:t>3.Business laptop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E9AA69A-39D5-DFA7-22D0-679ABE3E2025}"/>
              </a:ext>
            </a:extLst>
          </p:cNvPr>
          <p:cNvSpPr/>
          <p:nvPr/>
        </p:nvSpPr>
        <p:spPr>
          <a:xfrm>
            <a:off x="4595538" y="4139183"/>
            <a:ext cx="1065594" cy="19034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1.Graphics card</a:t>
            </a:r>
            <a:br>
              <a:rPr lang="en-IN" sz="1000" dirty="0"/>
            </a:br>
            <a:br>
              <a:rPr lang="en-IN" sz="1000" dirty="0"/>
            </a:br>
            <a:r>
              <a:rPr lang="en-IN" sz="1000" dirty="0"/>
              <a:t>2.Internal HDD</a:t>
            </a:r>
            <a:br>
              <a:rPr lang="en-IN" sz="1000" dirty="0"/>
            </a:br>
            <a:br>
              <a:rPr lang="en-IN" sz="1000" dirty="0"/>
            </a:br>
            <a:r>
              <a:rPr lang="en-IN" sz="1000" dirty="0"/>
              <a:t>3.Mother board</a:t>
            </a:r>
            <a:br>
              <a:rPr lang="en-IN" sz="1000" dirty="0"/>
            </a:br>
            <a:br>
              <a:rPr lang="en-IN" sz="1000" dirty="0"/>
            </a:br>
            <a:r>
              <a:rPr lang="en-IN" sz="1000" dirty="0"/>
              <a:t>4.Processors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CB3E198-A9A9-A97D-EAD3-E7290C961863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709764" y="3510534"/>
            <a:ext cx="5556" cy="63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0E5590E-0077-8197-ABBE-5AE6E8DBB447}"/>
              </a:ext>
            </a:extLst>
          </p:cNvPr>
          <p:cNvCxnSpPr>
            <a:cxnSpLocks/>
          </p:cNvCxnSpPr>
          <p:nvPr/>
        </p:nvCxnSpPr>
        <p:spPr>
          <a:xfrm flipH="1">
            <a:off x="5131651" y="3487674"/>
            <a:ext cx="4580" cy="66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0454790-AAB4-D25B-7699-5BC991DB33B4}"/>
              </a:ext>
            </a:extLst>
          </p:cNvPr>
          <p:cNvSpPr/>
          <p:nvPr/>
        </p:nvSpPr>
        <p:spPr>
          <a:xfrm>
            <a:off x="6183670" y="4146425"/>
            <a:ext cx="1063299" cy="18992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1.Battery</a:t>
            </a:r>
            <a:br>
              <a:rPr lang="en-IN" sz="1000" dirty="0"/>
            </a:br>
            <a:br>
              <a:rPr lang="en-IN" sz="1000" dirty="0"/>
            </a:br>
            <a:r>
              <a:rPr lang="en-IN" sz="1000" dirty="0"/>
              <a:t>2.Keyboard</a:t>
            </a:r>
            <a:br>
              <a:rPr lang="en-IN" sz="1000" dirty="0"/>
            </a:br>
            <a:br>
              <a:rPr lang="en-IN" sz="1000" dirty="0"/>
            </a:br>
            <a:r>
              <a:rPr lang="en-IN" sz="1000" dirty="0"/>
              <a:t>3.Mouse</a:t>
            </a:r>
            <a:br>
              <a:rPr lang="en-IN" sz="1000" dirty="0"/>
            </a:br>
            <a:br>
              <a:rPr lang="en-IN" sz="1000" dirty="0"/>
            </a:br>
            <a:endParaRPr lang="en-IN" sz="1000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4ABB6714-39D8-3C98-2A04-349059D31C9B}"/>
              </a:ext>
            </a:extLst>
          </p:cNvPr>
          <p:cNvSpPr/>
          <p:nvPr/>
        </p:nvSpPr>
        <p:spPr>
          <a:xfrm>
            <a:off x="9084937" y="4139183"/>
            <a:ext cx="941816" cy="18992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1.WiFi extender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6B42094-513B-5E55-D553-9051AC2D304C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9555845" y="3487674"/>
            <a:ext cx="4" cy="65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218F64C-BCDC-87D8-C262-E2CFECD29625}"/>
              </a:ext>
            </a:extLst>
          </p:cNvPr>
          <p:cNvSpPr/>
          <p:nvPr/>
        </p:nvSpPr>
        <p:spPr>
          <a:xfrm>
            <a:off x="10659236" y="4146423"/>
            <a:ext cx="946397" cy="18992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1.External SSD</a:t>
            </a:r>
            <a:br>
              <a:rPr lang="en-IN" sz="1000" dirty="0"/>
            </a:br>
            <a:br>
              <a:rPr lang="en-IN" sz="1000" dirty="0"/>
            </a:br>
            <a:r>
              <a:rPr lang="en-IN" sz="1000" dirty="0"/>
              <a:t>2.USB Flash drive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D4F859-CD72-21A1-224F-D6BB8E656FD0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11132435" y="3510534"/>
            <a:ext cx="0" cy="63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833CC9F-72ED-FB00-832A-A7F842838B59}"/>
              </a:ext>
            </a:extLst>
          </p:cNvPr>
          <p:cNvCxnSpPr>
            <a:cxnSpLocks/>
          </p:cNvCxnSpPr>
          <p:nvPr/>
        </p:nvCxnSpPr>
        <p:spPr>
          <a:xfrm>
            <a:off x="5928852" y="2752343"/>
            <a:ext cx="0" cy="62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481F03-634A-D95D-C805-061368E7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701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F0BC-00BF-442E-C67B-EBF9042B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Ad-Hoc Requests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728D70-58ED-D28F-EB2D-6A40D8832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190" y="2390648"/>
            <a:ext cx="4290350" cy="4087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16F211-3B63-B9AC-34F5-2A4206A8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390648"/>
            <a:ext cx="4020876" cy="408736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30B95-D433-B8EE-7C67-2C5299E5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41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007759-2B8D-DDD8-2EA3-766A4F59EE9C}"/>
              </a:ext>
            </a:extLst>
          </p:cNvPr>
          <p:cNvSpPr txBox="1"/>
          <p:nvPr/>
        </p:nvSpPr>
        <p:spPr>
          <a:xfrm>
            <a:off x="795528" y="822960"/>
            <a:ext cx="5300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no.1:</a:t>
            </a:r>
            <a:b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the list of markets in which customer Atliq Exclusive operates it’s business in the APAC region.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3096F-26CF-18E0-F31B-9EC5A2E2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995552"/>
            <a:ext cx="5844381" cy="866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0DEABF-33BF-7941-DF10-74D8009EF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282" y="1749403"/>
            <a:ext cx="2541974" cy="35747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61E609-6806-1FB5-28D8-9EA5233964B0}"/>
              </a:ext>
            </a:extLst>
          </p:cNvPr>
          <p:cNvSpPr txBox="1"/>
          <p:nvPr/>
        </p:nvSpPr>
        <p:spPr>
          <a:xfrm>
            <a:off x="2362200" y="2377440"/>
            <a:ext cx="181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5950D-A9E1-8DA9-9DAE-50777CE7B633}"/>
              </a:ext>
            </a:extLst>
          </p:cNvPr>
          <p:cNvSpPr txBox="1"/>
          <p:nvPr/>
        </p:nvSpPr>
        <p:spPr>
          <a:xfrm>
            <a:off x="7662672" y="1238332"/>
            <a:ext cx="181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/>
              <a:t>Result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0C8993-2461-5236-EE9A-10541B49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9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525C-DEC1-76DC-7BA2-611E2144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94" y="1507213"/>
            <a:ext cx="4351025" cy="614195"/>
          </a:xfrm>
        </p:spPr>
        <p:txBody>
          <a:bodyPr/>
          <a:lstStyle/>
          <a:p>
            <a:pPr algn="ctr"/>
            <a:r>
              <a:rPr lang="en-IN" sz="1600" b="1" i="1" u="sng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A295C-E522-7F08-AE71-9D3EE00F20FC}"/>
              </a:ext>
            </a:extLst>
          </p:cNvPr>
          <p:cNvSpPr txBox="1"/>
          <p:nvPr/>
        </p:nvSpPr>
        <p:spPr>
          <a:xfrm>
            <a:off x="1170432" y="2565445"/>
            <a:ext cx="435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Atliq Exclusive has the most stores-8 in APAC region followed by 6 in EU and 2 in NA.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86923-6890-A751-D672-116BA3B53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248" y="1517373"/>
            <a:ext cx="5605271" cy="3860315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429DEF-3CD7-5F8B-6FC1-70BBD1B1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59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FE55C4-254F-88F1-7EF2-F799057F3B56}"/>
              </a:ext>
            </a:extLst>
          </p:cNvPr>
          <p:cNvSpPr txBox="1"/>
          <p:nvPr/>
        </p:nvSpPr>
        <p:spPr>
          <a:xfrm>
            <a:off x="850392" y="945178"/>
            <a:ext cx="52456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no.2:</a:t>
            </a:r>
            <a:b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the percentage of unique product increase in 2021 vs. 2020? The final output contains these fields, unique_products_2020 unique_products_2021 percentage_chg </a:t>
            </a:r>
            <a:endParaRPr lang="en-IN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564E3B-98E1-7D79-FBAA-5E4EADF0D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" y="2829288"/>
            <a:ext cx="5245608" cy="29762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81AEE3-0E53-84DA-8344-3CBC0E2BBC52}"/>
              </a:ext>
            </a:extLst>
          </p:cNvPr>
          <p:cNvSpPr txBox="1"/>
          <p:nvPr/>
        </p:nvSpPr>
        <p:spPr>
          <a:xfrm>
            <a:off x="2267712" y="2294246"/>
            <a:ext cx="18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>
                <a:solidFill>
                  <a:schemeClr val="bg1"/>
                </a:solidFill>
              </a:rPr>
              <a:t>Query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B4F46B-A216-8338-A518-6051E0913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2860065"/>
            <a:ext cx="5376672" cy="733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1C8ECC-4EE6-D80D-ED2C-CEB1E3D2D837}"/>
              </a:ext>
            </a:extLst>
          </p:cNvPr>
          <p:cNvSpPr txBox="1"/>
          <p:nvPr/>
        </p:nvSpPr>
        <p:spPr>
          <a:xfrm>
            <a:off x="8049768" y="2294246"/>
            <a:ext cx="18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/>
              <a:t>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8B498-49E9-5E24-7B5C-CF57C8DA35D1}"/>
              </a:ext>
            </a:extLst>
          </p:cNvPr>
          <p:cNvSpPr txBox="1"/>
          <p:nvPr/>
        </p:nvSpPr>
        <p:spPr>
          <a:xfrm>
            <a:off x="643636" y="5912822"/>
            <a:ext cx="5659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IN" sz="1100" dirty="0">
                <a:solidFill>
                  <a:schemeClr val="bg1"/>
                </a:solidFill>
              </a:rPr>
              <a:t>Atliq’s fiscal year starts from the September month of previous calender year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D524E-ECBA-5FF3-82EA-FD2D8ED2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47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C3B0F2-467F-5C67-2071-D8906899DE08}"/>
              </a:ext>
            </a:extLst>
          </p:cNvPr>
          <p:cNvSpPr txBox="1"/>
          <p:nvPr/>
        </p:nvSpPr>
        <p:spPr>
          <a:xfrm>
            <a:off x="2681478" y="1333238"/>
            <a:ext cx="20093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99D17-C82F-B726-1538-D3B39F396EF9}"/>
              </a:ext>
            </a:extLst>
          </p:cNvPr>
          <p:cNvSpPr txBox="1"/>
          <p:nvPr/>
        </p:nvSpPr>
        <p:spPr>
          <a:xfrm>
            <a:off x="960120" y="2240280"/>
            <a:ext cx="46451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is </a:t>
            </a:r>
            <a:r>
              <a:rPr lang="en-IN" sz="1400" b="1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36.33%</a:t>
            </a:r>
            <a: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increase in unique products from  2020-</a:t>
            </a:r>
            <a:r>
              <a:rPr lang="en-IN" sz="1400" b="1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245</a:t>
            </a:r>
            <a: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2021-</a:t>
            </a:r>
            <a:r>
              <a:rPr lang="en-IN" sz="1400" b="1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334 </a:t>
            </a:r>
            <a: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1400" i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Launching </a:t>
            </a:r>
            <a:r>
              <a:rPr lang="en-IN" sz="1400" b="1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89</a:t>
            </a:r>
            <a: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new products in a year is a positive sign, signalling not only business growth but also pro active response to market demands and a commitment to innovation.</a:t>
            </a:r>
            <a:b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1400" b="1" i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243082A-E92D-3F74-FDDB-E13D7A868A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828670"/>
              </p:ext>
            </p:extLst>
          </p:nvPr>
        </p:nvGraphicFramePr>
        <p:xfrm>
          <a:off x="6659880" y="1776620"/>
          <a:ext cx="4572000" cy="3371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AF1B4F-B875-F222-FE0A-C8C781E3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9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CA281A-299D-4012-252C-810B6340A3C7}"/>
              </a:ext>
            </a:extLst>
          </p:cNvPr>
          <p:cNvSpPr txBox="1"/>
          <p:nvPr/>
        </p:nvSpPr>
        <p:spPr>
          <a:xfrm>
            <a:off x="550926" y="844588"/>
            <a:ext cx="52920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no.3:</a:t>
            </a:r>
            <a:b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1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a report with all the unique product counts for each segment and sort them in descending order of product counts. The final output contains 2 fields, segment and product_count.</a:t>
            </a:r>
            <a:endParaRPr lang="en-IN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331C1-99E3-A39E-1B19-21C886E98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26" y="3072752"/>
            <a:ext cx="5749290" cy="1169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42405F-73C2-FD3D-B63C-95EEC2132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622" y="2783623"/>
            <a:ext cx="2896004" cy="1848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5CCD41-DFC3-8C52-754D-8B4835998251}"/>
              </a:ext>
            </a:extLst>
          </p:cNvPr>
          <p:cNvSpPr txBox="1"/>
          <p:nvPr/>
        </p:nvSpPr>
        <p:spPr>
          <a:xfrm>
            <a:off x="2342007" y="2307920"/>
            <a:ext cx="18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>
                <a:solidFill>
                  <a:schemeClr val="bg1"/>
                </a:solidFill>
              </a:rPr>
              <a:t>Query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7652F-86A4-6B28-0CA3-7617D209514F}"/>
              </a:ext>
            </a:extLst>
          </p:cNvPr>
          <p:cNvSpPr txBox="1"/>
          <p:nvPr/>
        </p:nvSpPr>
        <p:spPr>
          <a:xfrm>
            <a:off x="7737348" y="2307919"/>
            <a:ext cx="18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/>
              <a:t>Result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503DAA-ABBB-D2AC-F060-92446475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ED89-41D1-4718-87BE-7A80F665E9E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164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722</TotalTime>
  <Words>1341</Words>
  <Application>Microsoft Office PowerPoint</Application>
  <PresentationFormat>Widescreen</PresentationFormat>
  <Paragraphs>132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Segoe UI</vt:lpstr>
      <vt:lpstr>Wingdings</vt:lpstr>
      <vt:lpstr>Wingdings 3</vt:lpstr>
      <vt:lpstr>Ion Boardroom</vt:lpstr>
      <vt:lpstr>Consumer Goods Ad_Hoc Insights </vt:lpstr>
      <vt:lpstr>About Atliq Hardwares and Background</vt:lpstr>
      <vt:lpstr>Atliq's Product Line</vt:lpstr>
      <vt:lpstr>Ad-Hoc Requests</vt:lpstr>
      <vt:lpstr>PowerPoint Presentation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 Kumar</dc:creator>
  <cp:lastModifiedBy>Praveen Kumar</cp:lastModifiedBy>
  <cp:revision>1</cp:revision>
  <cp:lastPrinted>2024-06-21T09:27:53Z</cp:lastPrinted>
  <dcterms:created xsi:type="dcterms:W3CDTF">2024-06-19T09:39:59Z</dcterms:created>
  <dcterms:modified xsi:type="dcterms:W3CDTF">2024-06-21T10:29:42Z</dcterms:modified>
</cp:coreProperties>
</file>