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 Light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3aca8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3aca8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3aca82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3aca82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3cc8fa5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93cc8fa5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3cc8f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3cc8f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3cc8fa5e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3cc8fa5e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3cc8fa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3cc8fa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ono Light"/>
                <a:ea typeface="Roboto Mono Light"/>
                <a:cs typeface="Roboto Mono Light"/>
                <a:sym typeface="Roboto Mono Light"/>
              </a:rPr>
              <a:t>UE17CS303</a:t>
            </a:r>
            <a:endParaRPr sz="4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ono Light"/>
                <a:ea typeface="Roboto Mono Light"/>
                <a:cs typeface="Roboto Mono Light"/>
                <a:sym typeface="Roboto Mono Light"/>
              </a:rPr>
              <a:t>Machine Learning</a:t>
            </a:r>
            <a:endParaRPr sz="48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29600"/>
            <a:ext cx="84120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Harish P B				PES1201701435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Pruthvish Eshwar		PES1201701629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Ashrith Sridhar			PES1201700649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2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Data Preprocessing</a:t>
            </a:r>
            <a:endParaRPr sz="22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96300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Dropped education column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Statistical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Imputation with mean, median and mode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Divide the dataset into two dataframes based on label and perform the imputation on each dataframe and then concatenate the dataframes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Replace nan values with median in case of skewed data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Replace nan values with mean otherwise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Replace nan values with mode in case of categorical attributes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9F2F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Choosing a Model </a:t>
            </a:r>
            <a:endParaRPr sz="2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Weighted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K- nearest neighbours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Assumes that similar things exist in close proximity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Elbow point k = 6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Weighing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features based on their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correlation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with the result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50" y="2634525"/>
            <a:ext cx="7247926" cy="23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Choosing best value of k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25" y="1196700"/>
            <a:ext cx="5529601" cy="36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17850"/>
            <a:ext cx="85206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2.</a:t>
            </a:r>
            <a:r>
              <a:rPr lang="en" sz="160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Logistic Regression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Logistic Regression is used when the dependent variable is categorical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Hypothesis for logistic regression -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Roboto Mono Light"/>
              <a:buChar char="●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Cost function -</a:t>
            </a:r>
            <a:r>
              <a:rPr lang="en" sz="160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endParaRPr sz="1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00" y="3922898"/>
            <a:ext cx="3937225" cy="8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00" y="1959100"/>
            <a:ext cx="2792450" cy="14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Comparison</a:t>
            </a:r>
            <a:r>
              <a:rPr lang="en" sz="2200">
                <a:solidFill>
                  <a:schemeClr val="dk2"/>
                </a:solidFill>
              </a:rPr>
              <a:t> of classification models</a:t>
            </a:r>
            <a:endParaRPr sz="22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5"/>
            <a:ext cx="6374850" cy="3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071575"/>
            <a:ext cx="85206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Combining various models to get better accuracy here we are using different neighbours to arrive at a better accuracy.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Bagging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