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3EA6-1BFD-4154-A3C5-1CFEA4AD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E4AC6-FE9F-4AC0-B565-510D05D9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19B8-448E-45E6-823D-9E8AFC95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B6A8-9B20-4EE3-A303-570BD04E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4AD5-F365-4244-A000-19BC28F3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2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3E87-0D37-4E02-896C-731FF67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08557-86BE-4906-A7AE-8A5B90A7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F102-1933-4E11-BC3E-F8DAE2F5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27FD-1B68-4FC7-A09C-37531457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F84A-2A3D-49B6-A854-6EA1764A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E1A3F-AFAC-4B65-A004-432399A06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F1861-3D5A-401D-B087-B250030D7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2CAC-EC5A-47D3-BB71-6DBA23E8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6772-30D8-4726-AD32-FE346F09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DE31-CBFA-4F7E-9577-9B02AFAA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29C2-48CC-4C77-BAB1-37C984B4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2B63-7BBE-4810-B7F5-52441324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26E8-5D7E-4311-ACCC-3EB56F5D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76B5-DED8-44E2-8215-F5C9C98B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3C8C-EF48-45DD-873D-75BFF28D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4792-F26E-4AE5-AF1C-1E032BDC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80504-9E2E-4E01-96A1-1485D59B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C357-BA5C-436C-809C-23EC2354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CA11-A539-4809-98B7-5A475732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39E0-FAA5-413A-9DFC-D8B245F4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A9E4-1988-4188-B433-246F7E01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452E-1F59-42B3-A945-5F0AA259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E60A-4C15-4A1C-B930-608EB7EE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52CF-ADDF-41CA-9308-B9259FE4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C832C-6D6C-47A1-9F86-572DA3C6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E1F23-E722-4702-AE83-C62D08C5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1AE0-124A-417D-AC94-07B5942E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98C41-53F1-4BB2-8E5A-CB645B03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AA5AA-FE63-4839-A275-5747BAF4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5D475-9898-4034-AEF9-32173480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6A300-99BA-4D99-8F46-CA66D403F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6758B-AB07-4F99-BF5C-4F412B45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1973F-B372-43AC-9FEA-E34AAF1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B95EB-2DDC-479A-9BBE-EABC501F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0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6832-2FD9-41BA-9B86-70516352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172EF-3181-49C2-A852-4E53D02F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2CA31-781F-426C-A0A2-029A65F8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776B8-A5E5-4CFD-9297-798DC44D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0B7BE-E571-4B5D-97A8-0FF906C5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1AAD5-F211-489C-8479-667FD6D7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0A850-DB00-485C-87B6-301179A4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7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08BB-D23E-43BB-9CC3-41FCFEC9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8CAE-29B0-46B0-945B-E1AD61DFA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A95B9-96D9-4831-8E56-58C1A5530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EF9A5-EFF0-480F-A0DB-5B892E1D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D2-D1A8-40D8-9746-7CEE7284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B21E-442A-434F-A6E4-90BC5302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F815-8E47-4AB7-B385-A7596140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1E1BC-C807-4424-BFA9-EF8D943BB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90F4-AB71-49F6-BC2A-7209ED93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E957-8FF8-4690-9F24-26B2CB7D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034F3-AF56-4FE4-835F-EE370ABE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AC145-786E-4B7D-8520-D55F47E2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C02F2-B3B2-4380-8057-4384AC86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69BE-CE94-4F4C-BB4E-4C5B5F09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DA01-F038-4F72-B6B6-2B9127198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8055-016A-4D47-B338-01B726CB1E5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3678-C5DF-44CE-A29A-F363D282E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A88D-B449-4832-8EFF-242699594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48FC-054F-46DA-893C-04EBF0D7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1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photo/dark-green-matte-background-suede-fabric-closeup_5022989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DE46-AE21-4B88-BD7F-4A5DCE3E1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b="1" i="1" dirty="0">
                <a:ln w="22225" cap="rnd" cmpd="sng">
                  <a:solidFill>
                    <a:schemeClr val="tx1"/>
                  </a:solidFill>
                </a:ln>
                <a:gradFill flip="none" rotWithShape="1">
                  <a:gsLst>
                    <a:gs pos="40000">
                      <a:srgbClr val="CC9B07"/>
                    </a:gs>
                    <a:gs pos="89000">
                      <a:schemeClr val="accent4">
                        <a:lumMod val="50000"/>
                        <a:lumOff val="50000"/>
                      </a:schemeClr>
                    </a:gs>
                  </a:gsLst>
                  <a:lin ang="16200000" scaled="0"/>
                  <a:tileRect/>
                </a:gradFill>
                <a:latin typeface="Ananda Namaste" panose="02000000000000000000" pitchFamily="2" charset="0"/>
                <a:cs typeface="Sanskrit Text" panose="02020503050405020304" pitchFamily="18" charset="0"/>
              </a:rPr>
              <a:t>The Second Aeon: </a:t>
            </a:r>
            <a:r>
              <a:rPr lang="en-IN" sz="10700" dirty="0">
                <a:ln w="38100" cap="rnd" cmpd="sng">
                  <a:solidFill>
                    <a:schemeClr val="tx1"/>
                  </a:solidFill>
                </a:ln>
                <a:gradFill flip="none" rotWithShape="1">
                  <a:gsLst>
                    <a:gs pos="16000">
                      <a:schemeClr val="accent2">
                        <a:lumMod val="75000"/>
                        <a:lumOff val="25000"/>
                      </a:schemeClr>
                    </a:gs>
                    <a:gs pos="33000">
                      <a:schemeClr val="accent2">
                        <a:lumMod val="100000"/>
                      </a:schemeClr>
                    </a:gs>
                  </a:gsLst>
                  <a:lin ang="16200000" scaled="0"/>
                  <a:tileRect/>
                </a:gradFill>
                <a:latin typeface="Adishila Heavy" panose="02000806030000020004" pitchFamily="2" charset="0"/>
                <a:cs typeface="Adishila Heavy" panose="02000806030000020004" pitchFamily="2" charset="0"/>
              </a:rPr>
              <a:t>Rāmāyaṇa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A613E8-CD4F-4506-857F-C80AE883A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3802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IN" sz="4000" dirty="0">
                <a:ln w="22225" cap="rnd" cmpd="sng">
                  <a:solidFill>
                    <a:schemeClr val="bg1">
                      <a:lumMod val="95000"/>
                    </a:schemeClr>
                  </a:solidFill>
                </a:ln>
                <a:blipFill dpi="0" rotWithShape="1">
                  <a:blip r:embed="rId2">
                    <a:alphaModFix amt="70000"/>
                    <a:extLs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auhaus 93" panose="04030905020B02020C02" pitchFamily="82" charset="0"/>
              </a:rPr>
              <a:t>Roadmap 2021</a:t>
            </a:r>
            <a:endParaRPr lang="en-IN" sz="4000" dirty="0">
              <a:ln>
                <a:solidFill>
                  <a:schemeClr val="bg1">
                    <a:lumMod val="95000"/>
                  </a:schemeClr>
                </a:solidFill>
              </a:ln>
              <a:blipFill dpi="0" rotWithShape="1">
                <a:blip r:embed="rId2">
                  <a:alphaModFix amt="70000"/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rcRect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4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5C8B-1CA5-4CD9-8C28-CDD17D68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802" y="500062"/>
            <a:ext cx="8548396" cy="1325563"/>
          </a:xfrm>
        </p:spPr>
        <p:txBody>
          <a:bodyPr/>
          <a:lstStyle/>
          <a:p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dishila Heavy" panose="02000806030000020004" pitchFamily="2" charset="0"/>
                <a:cs typeface="Adishila Heavy" panose="02000806030000020004" pitchFamily="2" charset="0"/>
              </a:rPr>
              <a:t>Tentative Target Dates: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5B9D-030F-484E-84C4-6117C284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19" y="1825625"/>
            <a:ext cx="9153331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Palace Environment and Terrain: 			29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August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Player Character: 					26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September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NPC Mesh and Anim 1 [Sītā, Lakṣmaṇa, et cetera]: 	17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October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NPC Mesh and Anim 2 [Enemies]: 			30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October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Foliage Assets Modelling and Texturing: 		30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October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Foliage Assets Placement and Optimization:		 7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November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Level-wise Mechanics 1 [Palace and Wilderness]: 	14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November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Level-wise Mechanics 2 [Laṅkā]: 			21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st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November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NPC AI 1 [Sītā, Lakṣmaṇa, et cetera]: 			12th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December 2021</a:t>
            </a:r>
          </a:p>
          <a:p>
            <a:pPr algn="just"/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NPC AI 2 [Enemies]: 					26</a:t>
            </a:r>
            <a:r>
              <a:rPr lang="en-IN" baseline="30000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th</a:t>
            </a:r>
            <a:r>
              <a:rPr lang="en-IN" dirty="0">
                <a:ln w="3175" cap="sq">
                  <a:solidFill>
                    <a:schemeClr val="accent4">
                      <a:lumMod val="40000"/>
                      <a:lumOff val="60000"/>
                    </a:schemeClr>
                  </a:solidFill>
                  <a:bevel/>
                </a:ln>
                <a:solidFill>
                  <a:srgbClr val="FFC000"/>
                </a:solidFill>
                <a:latin typeface="Adishila San" panose="02000506040000020004" pitchFamily="2" charset="0"/>
                <a:cs typeface="Adishila San" panose="02000506040000020004" pitchFamily="2" charset="0"/>
              </a:rPr>
              <a:t> December 2021 </a:t>
            </a:r>
          </a:p>
          <a:p>
            <a:pPr algn="just"/>
            <a:endParaRPr lang="en-IN" dirty="0">
              <a:ln w="3175" cap="sq">
                <a:solidFill>
                  <a:schemeClr val="accent4">
                    <a:lumMod val="40000"/>
                    <a:lumOff val="60000"/>
                  </a:schemeClr>
                </a:solidFill>
                <a:bevel/>
              </a:ln>
              <a:solidFill>
                <a:srgbClr val="FFC000"/>
              </a:solidFill>
              <a:latin typeface="Adishila San" panose="02000506040000020004" pitchFamily="2" charset="0"/>
              <a:cs typeface="Adishila San" panose="02000506040000020004" pitchFamily="2" charset="0"/>
            </a:endParaRPr>
          </a:p>
          <a:p>
            <a:pPr algn="just"/>
            <a:endParaRPr lang="en-IN" dirty="0">
              <a:ln w="3175" cap="sq">
                <a:solidFill>
                  <a:schemeClr val="accent4">
                    <a:lumMod val="40000"/>
                    <a:lumOff val="60000"/>
                  </a:schemeClr>
                </a:solidFill>
                <a:bevel/>
              </a:ln>
              <a:solidFill>
                <a:srgbClr val="FFC000"/>
              </a:solidFill>
              <a:latin typeface="Adishila San" panose="02000506040000020004" pitchFamily="2" charset="0"/>
              <a:cs typeface="Adishila San" panose="02000506040000020004" pitchFamily="2" charset="0"/>
            </a:endParaRPr>
          </a:p>
          <a:p>
            <a:pPr algn="just"/>
            <a:endParaRPr lang="en-IN" dirty="0">
              <a:ln w="3175" cap="sq">
                <a:solidFill>
                  <a:schemeClr val="accent4">
                    <a:lumMod val="40000"/>
                    <a:lumOff val="60000"/>
                  </a:schemeClr>
                </a:solidFill>
                <a:bevel/>
              </a:ln>
              <a:solidFill>
                <a:srgbClr val="FFC000"/>
              </a:solidFill>
              <a:latin typeface="Adishila San" panose="02000506040000020004" pitchFamily="2" charset="0"/>
              <a:cs typeface="Adishila San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6F74-E423-40C3-877D-BB028FC8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target dates till 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7104-4C16-4B85-B473-2E44051F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Landscapes: 22</a:t>
            </a:r>
            <a:r>
              <a:rPr lang="en-IN" baseline="30000" dirty="0"/>
              <a:t>nd</a:t>
            </a:r>
            <a:r>
              <a:rPr lang="en-IN" dirty="0"/>
              <a:t> August 2021</a:t>
            </a:r>
          </a:p>
          <a:p>
            <a:r>
              <a:rPr lang="en-IN" dirty="0"/>
              <a:t>Terrain interactivity: 29</a:t>
            </a:r>
            <a:r>
              <a:rPr lang="en-IN" baseline="30000" dirty="0"/>
              <a:t>th</a:t>
            </a:r>
            <a:r>
              <a:rPr lang="en-IN" dirty="0"/>
              <a:t> August 2021</a:t>
            </a:r>
          </a:p>
          <a:p>
            <a:r>
              <a:rPr lang="en-IN" dirty="0"/>
              <a:t>Palace environment: 29</a:t>
            </a:r>
            <a:r>
              <a:rPr lang="en-IN" baseline="30000" dirty="0"/>
              <a:t>th</a:t>
            </a:r>
            <a:r>
              <a:rPr lang="en-IN" dirty="0"/>
              <a:t> August 2021</a:t>
            </a:r>
          </a:p>
          <a:p>
            <a:r>
              <a:rPr lang="en-IN" dirty="0"/>
              <a:t>Player Character Mesh: 6</a:t>
            </a:r>
            <a:r>
              <a:rPr lang="en-IN" baseline="30000" dirty="0"/>
              <a:t>th</a:t>
            </a:r>
            <a:r>
              <a:rPr lang="en-IN" dirty="0"/>
              <a:t> September 2021</a:t>
            </a:r>
          </a:p>
          <a:p>
            <a:r>
              <a:rPr lang="en-IN" dirty="0"/>
              <a:t>Player Character Animation:</a:t>
            </a:r>
          </a:p>
          <a:p>
            <a:pPr lvl="1"/>
            <a:r>
              <a:rPr lang="en-IN" dirty="0"/>
              <a:t>Movement: 13</a:t>
            </a:r>
            <a:r>
              <a:rPr lang="en-IN" baseline="30000" dirty="0"/>
              <a:t>th</a:t>
            </a:r>
            <a:r>
              <a:rPr lang="en-IN" dirty="0"/>
              <a:t> September 2021</a:t>
            </a:r>
          </a:p>
          <a:p>
            <a:pPr lvl="1"/>
            <a:r>
              <a:rPr lang="en-IN" dirty="0"/>
              <a:t>Weapon Draw/Sheathe: 20</a:t>
            </a:r>
            <a:r>
              <a:rPr lang="en-IN" baseline="30000" dirty="0"/>
              <a:t>th</a:t>
            </a:r>
            <a:r>
              <a:rPr lang="en-IN" dirty="0"/>
              <a:t> September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44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Adishila Heavy</vt:lpstr>
      <vt:lpstr>Adishila San</vt:lpstr>
      <vt:lpstr>Ananda Namaste</vt:lpstr>
      <vt:lpstr>Arial</vt:lpstr>
      <vt:lpstr>Bauhaus 93</vt:lpstr>
      <vt:lpstr>Calibri</vt:lpstr>
      <vt:lpstr>Calibri Light</vt:lpstr>
      <vt:lpstr>Sanskrit Text</vt:lpstr>
      <vt:lpstr>Office Theme</vt:lpstr>
      <vt:lpstr>The Second Aeon: Rāmāyaṇa</vt:lpstr>
      <vt:lpstr>Tentative Target Dates:</vt:lpstr>
      <vt:lpstr>Development target dates till September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Aeon: Rāmāyaṇa Roadmap</dc:title>
  <dc:creator>Pruthweesha Salian</dc:creator>
  <cp:lastModifiedBy>Pruthweesha Salian</cp:lastModifiedBy>
  <cp:revision>14</cp:revision>
  <dcterms:created xsi:type="dcterms:W3CDTF">2021-08-21T06:06:01Z</dcterms:created>
  <dcterms:modified xsi:type="dcterms:W3CDTF">2021-08-21T08:20:31Z</dcterms:modified>
</cp:coreProperties>
</file>