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01B5-6259-6C46-AA9D-E3844FFBF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6DF7E-8AA6-4641-B665-08AF8582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3D6-C3F1-7740-A617-79A2BC4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EBDC-1290-9441-B670-7FE50762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27E8-DC51-C448-9180-186E837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2ADA-D1A4-1E49-80EB-D70E8F52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92F17-7C99-5349-913B-58DBE9B3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62C4-FA22-A748-ACC8-8136C676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91F3-98F3-3347-90AC-5026285E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93DE-235B-7249-A2E3-85F9E41D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DD87-350D-0D4F-BF94-1D2C8593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0A4C8-9E20-C74A-A21D-F83732BF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1BED-567A-B74A-A4FE-F7720605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CCC0-E282-5F4E-A8D7-D628EAB7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4ABF-B6C4-FA4D-A7D2-9C0D8A6B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A2DE-3665-F34E-9917-928CA1C3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D94E-2360-3E42-8B71-11F46DFA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8A1A-4FF4-2140-8394-57990328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EF6D-8759-FD4E-8243-0758632A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FF3B-C46A-264E-BC48-50D8E6CC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8297-EDDC-B74B-964B-ECCBF60C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BC86-BD29-9841-BD2D-0F28D96A6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C456-79A7-9946-BBF6-625C3090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FDDC-0481-FE43-BE38-DD5D8A4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B817-B8B5-084E-901C-A5246272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DEB6-8828-0241-8627-661E5633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EFBC-F1E3-6142-B058-A43E1C8DD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7E6AF-34DD-BB40-95AB-11FFA8106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6ECD-54BF-FB41-B4AA-030727BB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A940-6B35-CE4F-A829-EEA2EB18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BC94-9801-8A4C-A485-D2017771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D6B5-FE9B-ED42-A69D-8FFD6161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99A4-06C1-5E43-92D0-1A2531F7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6A142-21FF-8845-BCDC-C61D5C14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314D1-735F-8D49-865E-5CDE21904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90C9E-3CC9-894E-B097-C3BCF7B57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2B03-3D9F-9A4C-97C6-72138566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E1AF1-5ECE-2149-91D9-D55558D7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3191-0255-2D4D-B9D7-A2DFF172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EF02-8C6B-924E-A5F5-325BC1C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65C0D-99EB-8D42-B87F-8F51F02D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2E82F-C956-944E-9E9E-25BA2F8F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16A40-9498-3445-954B-804A61FF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2726F-2C2F-0B45-A7E6-A4768405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F454F-651C-AA46-8076-19F4D94B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820EC-0072-9E46-9922-B90F2BCF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1196-3445-2D4E-A915-6555CFDE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68CB-DD2A-D343-9FB1-BF51CE67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4A068-079C-5344-B82E-6983434F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D005-14F0-5D4F-BCDF-FC69684D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1EF0F-D2B9-B143-9DFA-1EDD4E66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424D-B30A-1940-BD01-FE07D31C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F6F3-CD1E-5D4D-9BB4-EB99F8D4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F16C2-A83F-B94D-B983-109A44C51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202A-A726-2640-8FB1-F63B3F805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FEA7C-451B-1547-B0DB-5EA2F65A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3DFC-55A8-814A-B74E-C9D67835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585B-4BB7-384D-8930-C96AF9EA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55273-72B4-934D-A88F-C0E6866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9BA3-ED76-BF40-B71B-BE057BC6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BD6B-1B1A-6841-BB21-1DD4B48A5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7FAB-7136-7A4A-ABCB-105EDC9B17DB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5F4F-7324-9941-8019-A3ABB39D7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E16A-A9A2-3F40-9B8C-8E65C4E54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state-total.html#par_textimage_1574439295" TargetMode="External"/><Relationship Id="rId2" Type="http://schemas.openxmlformats.org/officeDocument/2006/relationships/hyperlink" Target="https://console.cloud.google.com/bigquery?project=bold-lantern-272703&amp;folder=&amp;organizationId=&amp;p=bigquery-public-data&amp;d=cms_medicare&amp;t=physicians_and_other_supplier_2015&amp;page=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/tables/time-series/demo/popest/2010s-state-detail.html#par_textimage_78530016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6A69-91D7-8143-9FA7-077DAEC19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Are The Drugs?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B8D2-2381-984A-A90A-34F653A28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Phillip Vargas</a:t>
            </a:r>
          </a:p>
        </p:txBody>
      </p:sp>
    </p:spTree>
    <p:extLst>
      <p:ext uri="{BB962C8B-B14F-4D97-AF65-F5344CB8AC3E}">
        <p14:creationId xmlns:p14="http://schemas.microsoft.com/office/powerpoint/2010/main" val="36713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F779-CB45-A04C-8304-8E285B3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4A0B-7B34-9442-A14F-57C4049A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Google Cloud Platform:</a:t>
            </a:r>
            <a:r>
              <a:rPr lang="en-US" dirty="0"/>
              <a:t> Medications Table</a:t>
            </a:r>
            <a:endParaRPr lang="en-US" dirty="0">
              <a:effectLst/>
            </a:endParaRPr>
          </a:p>
          <a:p>
            <a:pPr lvl="1" fontAlgn="base"/>
            <a:r>
              <a:rPr lang="en-US" b="1" u="sng" dirty="0">
                <a:hlinkClick r:id="rId2"/>
              </a:rPr>
              <a:t>https://console.cloud.google.com/bigquery?project=bold-lantern-272703&amp;folder=&amp;organizationId=&amp;p=bigquery-public-data&amp;d=cms_medicare&amp;t=physicians_and_other_supplier_2015&amp;page=table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Census.gov</a:t>
            </a:r>
            <a:r>
              <a:rPr lang="en-US" b="1" dirty="0"/>
              <a:t>: </a:t>
            </a:r>
            <a:r>
              <a:rPr lang="en-US" dirty="0"/>
              <a:t>Population Table</a:t>
            </a:r>
            <a:endParaRPr lang="en-US" dirty="0">
              <a:effectLst/>
            </a:endParaRPr>
          </a:p>
          <a:p>
            <a:pPr lvl="1" fontAlgn="base"/>
            <a:r>
              <a:rPr lang="en-US" b="1" u="sng" dirty="0">
                <a:hlinkClick r:id="rId3"/>
              </a:rPr>
              <a:t>https://www.census.gov/data/tables/time-series/demo/popest/2010s-state-total.html#par_textimage_1574439295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Census.gov</a:t>
            </a:r>
            <a:r>
              <a:rPr lang="en-US" b="1" dirty="0"/>
              <a:t>: </a:t>
            </a:r>
            <a:r>
              <a:rPr lang="en-US" dirty="0"/>
              <a:t>Demographic Table</a:t>
            </a:r>
          </a:p>
          <a:p>
            <a:pPr lvl="1"/>
            <a:r>
              <a:rPr lang="en-US" b="1" dirty="0">
                <a:hlinkClick r:id="rId4"/>
              </a:rPr>
              <a:t>https://www.census.gov/data/tables/time-series/demo/popest/2010s-state-detail.html#par_textimage_785300169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8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ED21-3C91-7848-A928-2F284EAC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2D9-083E-C14A-818E-993CBB45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data</a:t>
            </a:r>
          </a:p>
          <a:p>
            <a:r>
              <a:rPr lang="en-US" dirty="0"/>
              <a:t>Check total number of entries and column types</a:t>
            </a:r>
          </a:p>
          <a:p>
            <a:r>
              <a:rPr lang="en-US" dirty="0"/>
              <a:t>Check any null values</a:t>
            </a:r>
          </a:p>
          <a:p>
            <a:r>
              <a:rPr lang="en-US" dirty="0"/>
              <a:t>Check duplicate entries</a:t>
            </a:r>
          </a:p>
          <a:p>
            <a:r>
              <a:rPr lang="en-US" dirty="0"/>
              <a:t>Plot distribution of numeric data (univariate and pairwise joint distribution)</a:t>
            </a:r>
          </a:p>
          <a:p>
            <a:r>
              <a:rPr lang="en-US" dirty="0"/>
              <a:t>Plot count distribution of categorical data</a:t>
            </a:r>
          </a:p>
          <a:p>
            <a:r>
              <a:rPr lang="en-US" dirty="0"/>
              <a:t>Analyze time series of numeric data by daily, monthly and yearly frequencies</a:t>
            </a:r>
          </a:p>
        </p:txBody>
      </p:sp>
    </p:spTree>
    <p:extLst>
      <p:ext uri="{BB962C8B-B14F-4D97-AF65-F5344CB8AC3E}">
        <p14:creationId xmlns:p14="http://schemas.microsoft.com/office/powerpoint/2010/main" val="84770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B0D51-2476-F24F-839C-36105967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46870-9FAB-AA48-BDA1-FB218DC7B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F1F51-7163-4345-B035-AB0BC58D78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no significant difference in medication prescriptions based on population demographics.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7BEA50-7377-F540-A64B-59718373A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Alternate Hypothesis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A570D4-FE85-F64A-BC90-122B9107E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There is a significant difference in medication prescriptions based on population demographics.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8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124-D2F7-404B-BDF0-05B8EAAE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DCDA8-5DBA-674D-8D12-AA2C3AD37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153444"/>
            <a:ext cx="9296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209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Where Are The Drugs?</vt:lpstr>
      <vt:lpstr>SOURCES</vt:lpstr>
      <vt:lpstr>EDA OUTLINE</vt:lpstr>
      <vt:lpstr>Hypothesis</vt:lpstr>
      <vt:lpstr>P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 Drugs?</dc:title>
  <dc:creator>Phillip Vargas</dc:creator>
  <cp:lastModifiedBy>Phillip Vargas</cp:lastModifiedBy>
  <cp:revision>8</cp:revision>
  <dcterms:created xsi:type="dcterms:W3CDTF">2020-04-07T17:49:47Z</dcterms:created>
  <dcterms:modified xsi:type="dcterms:W3CDTF">2020-04-08T07:33:10Z</dcterms:modified>
</cp:coreProperties>
</file>