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1" r:id="rId8"/>
    <p:sldId id="262" r:id="rId9"/>
    <p:sldId id="264" r:id="rId10"/>
    <p:sldId id="263" r:id="rId11"/>
  </p:sldIdLst>
  <p:sldSz cx="18288000" cy="10287000"/>
  <p:notesSz cx="6858000" cy="9144000"/>
  <p:embeddedFontLst>
    <p:embeddedFont>
      <p:font typeface="TT Fors" charset="0"/>
      <p:regular r:id="rId12"/>
    </p:embeddedFont>
    <p:embeddedFont>
      <p:font typeface="TT Fors Bold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1830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3535323" y="2990232"/>
            <a:ext cx="11323677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571"/>
              </a:lnSpc>
            </a:pPr>
            <a:r>
              <a:rPr lang="en-US" sz="1397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Kino</a:t>
            </a:r>
            <a:r>
              <a:rPr lang="en-US" sz="13979" b="1" dirty="0" err="1">
                <a:solidFill>
                  <a:srgbClr val="FF914D"/>
                </a:solidFill>
                <a:latin typeface="TT Fors Bold"/>
                <a:ea typeface="TT Fors Bold"/>
                <a:cs typeface="TT Fors Bold"/>
                <a:sym typeface="TT Fors Bold"/>
              </a:rPr>
              <a:t>Strelka</a:t>
            </a:r>
            <a:endParaRPr lang="en-US" sz="13979" b="1" dirty="0">
              <a:solidFill>
                <a:srgbClr val="FF914D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3991153" y="5524207"/>
            <a:ext cx="10380524" cy="1905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3517773" cy="3076453"/>
          </a:xfrm>
          <a:custGeom>
            <a:avLst/>
            <a:gdLst/>
            <a:ahLst/>
            <a:cxnLst/>
            <a:rect l="l" t="t" r="r" b="b"/>
            <a:pathLst>
              <a:path w="3517773" h="3076453">
                <a:moveTo>
                  <a:pt x="0" y="0"/>
                </a:moveTo>
                <a:lnTo>
                  <a:pt x="3517773" y="0"/>
                </a:lnTo>
                <a:lnTo>
                  <a:pt x="3517773" y="3076453"/>
                </a:lnTo>
                <a:lnTo>
                  <a:pt x="0" y="30764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-476454" y="-453730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499" y="0"/>
                </a:lnTo>
                <a:lnTo>
                  <a:pt x="6450499" y="3530183"/>
                </a:lnTo>
                <a:lnTo>
                  <a:pt x="0" y="3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6186488" y="5676959"/>
            <a:ext cx="11087100" cy="1643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290"/>
              </a:lnSpc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Выполнили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</a:p>
          <a:p>
            <a:pPr algn="r">
              <a:lnSpc>
                <a:spcPts val="4290"/>
              </a:lnSpc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Пряников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Матвей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Артёмович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r">
              <a:lnSpc>
                <a:spcPts val="4290"/>
              </a:lnSpc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Шульга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Елизавета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Александровна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63000" y="7507753"/>
            <a:ext cx="8510588" cy="1159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20"/>
              </a:lnSpc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Педагог-наставник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  <a:endParaRPr lang="ru-RU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r">
              <a:lnSpc>
                <a:spcPts val="4620"/>
              </a:lnSpc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Прокопчик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Дарья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Николаеевна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64383" y="8854440"/>
            <a:ext cx="2034064" cy="864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Арзамас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300"/>
              </a:lnSpc>
            </a:pP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>
          <a:xfrm>
            <a:off x="2333506" y="5855335"/>
            <a:ext cx="13620988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517773" cy="3076453"/>
          </a:xfrm>
          <a:custGeom>
            <a:avLst/>
            <a:gdLst/>
            <a:ahLst/>
            <a:cxnLst/>
            <a:rect l="l" t="t" r="r" b="b"/>
            <a:pathLst>
              <a:path w="3517773" h="3076453">
                <a:moveTo>
                  <a:pt x="0" y="0"/>
                </a:moveTo>
                <a:lnTo>
                  <a:pt x="3517773" y="0"/>
                </a:lnTo>
                <a:lnTo>
                  <a:pt x="3517773" y="3076453"/>
                </a:lnTo>
                <a:lnTo>
                  <a:pt x="0" y="30764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>
            <a:off x="-476454" y="-453730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499" y="0"/>
                </a:lnTo>
                <a:lnTo>
                  <a:pt x="6450499" y="3530183"/>
                </a:lnTo>
                <a:lnTo>
                  <a:pt x="0" y="3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15100563" y="7112382"/>
            <a:ext cx="3187437" cy="3187437"/>
          </a:xfrm>
          <a:custGeom>
            <a:avLst/>
            <a:gdLst/>
            <a:ahLst/>
            <a:cxnLst/>
            <a:rect l="l" t="t" r="r" b="b"/>
            <a:pathLst>
              <a:path w="3187437" h="3187437">
                <a:moveTo>
                  <a:pt x="0" y="0"/>
                </a:moveTo>
                <a:lnTo>
                  <a:pt x="3187437" y="0"/>
                </a:lnTo>
                <a:lnTo>
                  <a:pt x="3187437" y="3187437"/>
                </a:lnTo>
                <a:lnTo>
                  <a:pt x="0" y="31874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2333506" y="4241165"/>
            <a:ext cx="13897094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Спасибо</a:t>
            </a:r>
            <a:r>
              <a:rPr lang="en-US" sz="9200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sz="9200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за</a:t>
            </a:r>
            <a:r>
              <a:rPr lang="en-US" sz="9200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sz="9200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внимание</a:t>
            </a:r>
            <a:endParaRPr lang="en-US" sz="9200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>
          <a:xfrm>
            <a:off x="1994860" y="2532931"/>
            <a:ext cx="1703070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AutoShape 4"/>
          <p:cNvSpPr/>
          <p:nvPr/>
        </p:nvSpPr>
        <p:spPr>
          <a:xfrm>
            <a:off x="1904171" y="4838700"/>
            <a:ext cx="2636007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 flipH="1">
            <a:off x="14560195" y="7026865"/>
            <a:ext cx="3727805" cy="3260135"/>
          </a:xfrm>
          <a:custGeom>
            <a:avLst/>
            <a:gdLst/>
            <a:ahLst/>
            <a:cxnLst/>
            <a:rect l="l" t="t" r="r" b="b"/>
            <a:pathLst>
              <a:path w="3727805" h="3260135">
                <a:moveTo>
                  <a:pt x="3727805" y="0"/>
                </a:moveTo>
                <a:lnTo>
                  <a:pt x="0" y="0"/>
                </a:lnTo>
                <a:lnTo>
                  <a:pt x="0" y="3260135"/>
                </a:lnTo>
                <a:lnTo>
                  <a:pt x="3727805" y="3260135"/>
                </a:lnTo>
                <a:lnTo>
                  <a:pt x="37278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12228025" y="7026865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3"/>
                </a:lnTo>
                <a:lnTo>
                  <a:pt x="0" y="3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1752600" y="1436286"/>
            <a:ext cx="211994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Цель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94860" y="2958367"/>
            <a:ext cx="14007140" cy="565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Создать Веб-приложение 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“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Kinostrelka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04171" y="3660683"/>
            <a:ext cx="2535793" cy="90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Задачи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BB091232-E799-5E74-9C5D-3702BCC2EBD1}"/>
              </a:ext>
            </a:extLst>
          </p:cNvPr>
          <p:cNvSpPr txBox="1"/>
          <p:nvPr/>
        </p:nvSpPr>
        <p:spPr>
          <a:xfrm>
            <a:off x="1994860" y="5252237"/>
            <a:ext cx="14007140" cy="294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Рассмотреть недостатки конкурентов</a:t>
            </a:r>
          </a:p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300" dirty="0" smtClean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Найти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DataSet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для обучения модели </a:t>
            </a:r>
          </a:p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Разработать макеты дизайна сайта</a:t>
            </a:r>
          </a:p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Создать Веб-интерфейс</a:t>
            </a:r>
          </a:p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Объединить модель с веб-приложением 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>
          <a:xfrm flipV="1">
            <a:off x="1926427" y="2818580"/>
            <a:ext cx="4775716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1926427" y="1828352"/>
            <a:ext cx="477571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Актуальность</a:t>
            </a:r>
          </a:p>
        </p:txBody>
      </p:sp>
      <p:sp>
        <p:nvSpPr>
          <p:cNvPr id="6" name="Freeform 6"/>
          <p:cNvSpPr/>
          <p:nvPr/>
        </p:nvSpPr>
        <p:spPr>
          <a:xfrm>
            <a:off x="15063077" y="7114944"/>
            <a:ext cx="3224923" cy="3172056"/>
          </a:xfrm>
          <a:custGeom>
            <a:avLst/>
            <a:gdLst/>
            <a:ahLst/>
            <a:cxnLst/>
            <a:rect l="l" t="t" r="r" b="b"/>
            <a:pathLst>
              <a:path w="3224923" h="3172056">
                <a:moveTo>
                  <a:pt x="0" y="0"/>
                </a:moveTo>
                <a:lnTo>
                  <a:pt x="3224923" y="0"/>
                </a:lnTo>
                <a:lnTo>
                  <a:pt x="3224923" y="3172056"/>
                </a:lnTo>
                <a:lnTo>
                  <a:pt x="0" y="3172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5"/>
          <p:cNvSpPr txBox="1"/>
          <p:nvPr/>
        </p:nvSpPr>
        <p:spPr>
          <a:xfrm>
            <a:off x="1926427" y="3247205"/>
            <a:ext cx="1431898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наше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время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люди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ценят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комфорт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и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личное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время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.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Человек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может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посмотреть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фильм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в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любом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месте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и в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любое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время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используя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удобное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устройство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. 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Онлайн-кинотеатры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предлагают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огромные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библиотеки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фильмов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сериалов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документалок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включая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как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новинки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так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и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классику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.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Главная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особенность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нашей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платформы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-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отсутствие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подписки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.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Люди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смотрят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любимые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фильмы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абсолютно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бесплатно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>
          <a:xfrm>
            <a:off x="1935907" y="2974880"/>
            <a:ext cx="10913030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219172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1935906" y="1828352"/>
            <a:ext cx="1231349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Функциональные</a:t>
            </a:r>
            <a:r>
              <a:rPr lang="en-US" sz="5199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возможности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7728" y="3346418"/>
            <a:ext cx="13578472" cy="235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Авторизация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пользователя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Возможность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оставлять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оценки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и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комментарии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Возможность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для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администратора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добавлять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новые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фильмы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Поиск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фильмов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из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БД с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помощью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обученной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модели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157004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8" name="Freeform 8"/>
          <p:cNvSpPr/>
          <p:nvPr/>
        </p:nvSpPr>
        <p:spPr>
          <a:xfrm>
            <a:off x="14093279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65220" y="2840747"/>
            <a:ext cx="4548545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76892" y="3202697"/>
            <a:ext cx="12534216" cy="6284203"/>
          </a:xfrm>
          <a:custGeom>
            <a:avLst/>
            <a:gdLst/>
            <a:ahLst/>
            <a:cxnLst/>
            <a:rect l="l" t="t" r="r" b="b"/>
            <a:pathLst>
              <a:path w="12534216" h="6284203">
                <a:moveTo>
                  <a:pt x="0" y="0"/>
                </a:moveTo>
                <a:lnTo>
                  <a:pt x="12534216" y="0"/>
                </a:lnTo>
                <a:lnTo>
                  <a:pt x="12534216" y="6284203"/>
                </a:lnTo>
                <a:lnTo>
                  <a:pt x="0" y="6284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865220" y="1816440"/>
            <a:ext cx="45485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Внешний вид</a:t>
            </a:r>
          </a:p>
        </p:txBody>
      </p:sp>
    </p:spTree>
    <p:extLst>
      <p:ext uri="{BB962C8B-B14F-4D97-AF65-F5344CB8AC3E}">
        <p14:creationId xmlns:p14="http://schemas.microsoft.com/office/powerpoint/2010/main" val="32705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65220" y="2840747"/>
            <a:ext cx="4548545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21073" y="3202697"/>
            <a:ext cx="12445854" cy="6284203"/>
          </a:xfrm>
          <a:custGeom>
            <a:avLst/>
            <a:gdLst/>
            <a:ahLst/>
            <a:cxnLst/>
            <a:rect l="l" t="t" r="r" b="b"/>
            <a:pathLst>
              <a:path w="12445854" h="6284203">
                <a:moveTo>
                  <a:pt x="0" y="0"/>
                </a:moveTo>
                <a:lnTo>
                  <a:pt x="12445854" y="0"/>
                </a:lnTo>
                <a:lnTo>
                  <a:pt x="12445854" y="6284203"/>
                </a:lnTo>
                <a:lnTo>
                  <a:pt x="0" y="6284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865220" y="1816440"/>
            <a:ext cx="45485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Внешний вид</a:t>
            </a:r>
          </a:p>
        </p:txBody>
      </p:sp>
    </p:spTree>
    <p:extLst>
      <p:ext uri="{BB962C8B-B14F-4D97-AF65-F5344CB8AC3E}">
        <p14:creationId xmlns:p14="http://schemas.microsoft.com/office/powerpoint/2010/main" val="15957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7113" y="1775777"/>
            <a:ext cx="10715887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Техническое</a:t>
            </a:r>
            <a:r>
              <a:rPr lang="en-US" sz="5199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обеспечение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884855" y="2889146"/>
            <a:ext cx="9029700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1884855" y="3235207"/>
            <a:ext cx="14317877" cy="2929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Язык программирования: Python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DataSet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: CMU Movie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Библиотеки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: Flask,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numpy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, pandas, pillow, torch, transformers, SQLALCHEMY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Среда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для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разработки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: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Pycharm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3686579" y="7216932"/>
            <a:ext cx="4601421" cy="3070068"/>
          </a:xfrm>
          <a:custGeom>
            <a:avLst/>
            <a:gdLst/>
            <a:ahLst/>
            <a:cxnLst/>
            <a:rect l="l" t="t" r="r" b="b"/>
            <a:pathLst>
              <a:path w="4601421" h="3070068">
                <a:moveTo>
                  <a:pt x="0" y="0"/>
                </a:moveTo>
                <a:lnTo>
                  <a:pt x="4601421" y="0"/>
                </a:lnTo>
                <a:lnTo>
                  <a:pt x="4601421" y="3070068"/>
                </a:lnTo>
                <a:lnTo>
                  <a:pt x="0" y="3070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1788637"/>
            <a:ext cx="7315200" cy="902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5199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Масштабируемость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887493" y="2898679"/>
            <a:ext cx="7027907" cy="25542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1946369" y="3362960"/>
            <a:ext cx="14477728" cy="2339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l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Усиление безопасности данных пользователей</a:t>
            </a:r>
          </a:p>
          <a:p>
            <a:pPr marL="514350" indent="-514350" algn="l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Добавление видео соответствующего каждому фильму</a:t>
            </a:r>
          </a:p>
          <a:p>
            <a:pPr marL="514350" indent="-514350" algn="l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Внедрение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YandexMaps.Api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для отображения ближайших к пользователю кинотеатров на карте</a:t>
            </a:r>
          </a:p>
        </p:txBody>
      </p:sp>
      <p:sp>
        <p:nvSpPr>
          <p:cNvPr id="8" name="Freeform 4"/>
          <p:cNvSpPr/>
          <p:nvPr/>
        </p:nvSpPr>
        <p:spPr>
          <a:xfrm>
            <a:off x="219172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9" name="Freeform 7"/>
          <p:cNvSpPr/>
          <p:nvPr/>
        </p:nvSpPr>
        <p:spPr>
          <a:xfrm>
            <a:off x="7157004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10" name="Freeform 8"/>
          <p:cNvSpPr/>
          <p:nvPr/>
        </p:nvSpPr>
        <p:spPr>
          <a:xfrm>
            <a:off x="14093279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D735ABA-EC78-83DF-30E0-68693CF41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="" xmlns:a16="http://schemas.microsoft.com/office/drawing/2014/main" id="{08F1CD1D-329B-7AE0-3AA5-1D117B9C90DC}"/>
              </a:ext>
            </a:extLst>
          </p:cNvPr>
          <p:cNvSpPr txBox="1"/>
          <p:nvPr/>
        </p:nvSpPr>
        <p:spPr>
          <a:xfrm>
            <a:off x="1905000" y="1788637"/>
            <a:ext cx="300663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Выводы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="" xmlns:a16="http://schemas.microsoft.com/office/drawing/2014/main" id="{CF6C3ED1-08CE-1EC5-8DE0-675FA828230E}"/>
              </a:ext>
            </a:extLst>
          </p:cNvPr>
          <p:cNvSpPr/>
          <p:nvPr/>
        </p:nvSpPr>
        <p:spPr>
          <a:xfrm>
            <a:off x="1887493" y="2898680"/>
            <a:ext cx="2835831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Freeform 4">
            <a:extLst>
              <a:ext uri="{FF2B5EF4-FFF2-40B4-BE49-F238E27FC236}">
                <a16:creationId xmlns="" xmlns:a16="http://schemas.microsoft.com/office/drawing/2014/main" id="{F5B6A625-47C5-A1D1-3D57-59EB9DE90065}"/>
              </a:ext>
            </a:extLst>
          </p:cNvPr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9AE512AA-9175-1107-1F6D-68BDC19075DB}"/>
              </a:ext>
            </a:extLst>
          </p:cNvPr>
          <p:cNvSpPr/>
          <p:nvPr/>
        </p:nvSpPr>
        <p:spPr>
          <a:xfrm flipH="1">
            <a:off x="14560195" y="7026865"/>
            <a:ext cx="3727805" cy="3260135"/>
          </a:xfrm>
          <a:custGeom>
            <a:avLst/>
            <a:gdLst/>
            <a:ahLst/>
            <a:cxnLst/>
            <a:rect l="l" t="t" r="r" b="b"/>
            <a:pathLst>
              <a:path w="3727805" h="3260135">
                <a:moveTo>
                  <a:pt x="3727805" y="0"/>
                </a:moveTo>
                <a:lnTo>
                  <a:pt x="0" y="0"/>
                </a:lnTo>
                <a:lnTo>
                  <a:pt x="0" y="3260135"/>
                </a:lnTo>
                <a:lnTo>
                  <a:pt x="3727805" y="3260135"/>
                </a:lnTo>
                <a:lnTo>
                  <a:pt x="37278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>
            <a:extLst>
              <a:ext uri="{FF2B5EF4-FFF2-40B4-BE49-F238E27FC236}">
                <a16:creationId xmlns="" xmlns:a16="http://schemas.microsoft.com/office/drawing/2014/main" id="{57DCE919-54F1-466E-8C56-1A842FC92DD1}"/>
              </a:ext>
            </a:extLst>
          </p:cNvPr>
          <p:cNvSpPr/>
          <p:nvPr/>
        </p:nvSpPr>
        <p:spPr>
          <a:xfrm>
            <a:off x="12228025" y="7026865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3"/>
                </a:lnTo>
                <a:lnTo>
                  <a:pt x="0" y="3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946369" y="3362960"/>
            <a:ext cx="14477728" cy="1144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работе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над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проектом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решены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все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поставленные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задачи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и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цель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разработке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проекта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достигнута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021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197</Words>
  <Application>Microsoft Office PowerPoint</Application>
  <PresentationFormat>Произвольный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TT Fors</vt:lpstr>
      <vt:lpstr>TT Fors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KinoStrelka</dc:title>
  <cp:lastModifiedBy>user</cp:lastModifiedBy>
  <cp:revision>5</cp:revision>
  <dcterms:created xsi:type="dcterms:W3CDTF">2006-08-16T00:00:00Z</dcterms:created>
  <dcterms:modified xsi:type="dcterms:W3CDTF">2025-05-16T11:14:03Z</dcterms:modified>
  <dc:identifier>DAGnjJ6QsX8</dc:identifier>
</cp:coreProperties>
</file>