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Kc82C5C9NgKc5iCyElcSrOhiK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7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0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6" name="Google Shape;26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7" name="Google Shape;47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7" name="Google Shape;17;p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1059089" y="4245447"/>
            <a:ext cx="10493829" cy="348343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4659770" y="2790412"/>
            <a:ext cx="2759701" cy="43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ru-RU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СЕТЬ ЦЕНТРОВ ЦИФРОВОГО</a:t>
            </a:r>
            <a:br>
              <a:rPr lang="ru-RU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ОБРАЗОВАНИЯ ДЕТЕЙ «IT-КУБ»</a:t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1337" y="1407909"/>
            <a:ext cx="1378097" cy="137809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3216068" y="492762"/>
            <a:ext cx="5628640" cy="85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62500" lnSpcReduction="20000"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МИНИСТЕРСТВО ОБРАЗОВАНИЯ, НАУКИ И МОЛОДЕЖНОЙ ПОЛИТИКИ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НИЖЕГОРОДСКОЙ ОБЛАСТИ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ГОСУДАРСТВЕННОЕ БЮДЖЕТНОЕ ПРОФЕССИОНАЛЬНОЕ ОБРАЗОВАТЕЛЬНОЕ УЧРЕЖДЕНИЕ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«АРЗАМАССКИЙ ТЕХНИКУМ СТРОИТЕЛЬСТВА И ПРЕДПРИНИМАТЕЛЬСТВА»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ЦЕНТР ЦИФРОВОГО ОБРАЗОВАНИЯ ДЕТЕЙ «IT-КУБ»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1890525" y="3205978"/>
            <a:ext cx="82797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ПРОЕКТ ПО НАПРАВЛЕНИЮ «ИГРА НА </a:t>
            </a:r>
            <a:r>
              <a:rPr lang="en-US" sz="1600" dirty="0">
                <a:solidFill>
                  <a:srgbClr val="595959"/>
                </a:solidFill>
              </a:rPr>
              <a:t>PYGAME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rgbClr val="595959"/>
                </a:solidFill>
              </a:rPr>
              <a:t>Игра на </a:t>
            </a:r>
            <a:r>
              <a:rPr lang="en-US" sz="1600" dirty="0" err="1">
                <a:solidFill>
                  <a:srgbClr val="595959"/>
                </a:solidFill>
              </a:rPr>
              <a:t>pygame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237170" y="4223658"/>
            <a:ext cx="3657600" cy="61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8532355" y="4986193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Прокопчик Д.Н.</a:t>
            </a: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286703" y="4302802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ОБУЧАЮЩИЙСЯ:</a:t>
            </a: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270659" y="4992504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ПЕДАГОГ:</a:t>
            </a: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2682826" y="5790392"/>
            <a:ext cx="6695121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АРЗАМАС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7743826" y="4388050"/>
            <a:ext cx="3150944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rgbClr val="595959"/>
                </a:solidFill>
              </a:rPr>
              <a:t>Пряников Матвей Артёмович</a:t>
            </a:r>
            <a:endParaRPr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ЦЕЛЬ И ЗАДАЧИ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1097280" y="2036560"/>
            <a:ext cx="10058400" cy="38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ЦЕЛЬ: Придумать и создать прототип игры, тем самым подтвердить свои знания.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ЗАДАЧИ: </a:t>
            </a:r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1. Разработать план работы над проектом.</a:t>
            </a:r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2. Создание проекта.</a:t>
            </a:r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3. Тестирование.</a:t>
            </a:r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4. Сдача проекта.</a:t>
            </a:r>
          </a:p>
        </p:txBody>
      </p:sp>
      <p:sp>
        <p:nvSpPr>
          <p:cNvPr id="122" name="Google Shape;122;p2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6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АКТУАЛЬНОСТЬ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000" b="0" i="0" dirty="0">
                <a:solidFill>
                  <a:srgbClr val="595959"/>
                </a:solidFill>
                <a:effectLst/>
                <a:latin typeface="Source Sans Pro" panose="020B0503030403020204" pitchFamily="34" charset="0"/>
              </a:rPr>
              <a:t>В современном мире компьютерные игры играют значительную роль в развлечении, образовании и даже профессиональной подготовке. Разработка игр не только помогает развивать творческие и технические навыки, но и способствует пониманию основ программирования и алгоритмов. </a:t>
            </a:r>
            <a:r>
              <a:rPr lang="ru-RU" sz="2000" b="0" i="0" dirty="0" err="1">
                <a:solidFill>
                  <a:srgbClr val="595959"/>
                </a:solidFill>
                <a:effectLst/>
                <a:latin typeface="Source Sans Pro" panose="020B0503030403020204" pitchFamily="34" charset="0"/>
              </a:rPr>
              <a:t>Pygame</a:t>
            </a:r>
            <a:r>
              <a:rPr lang="ru-RU" sz="2000" b="0" i="0" dirty="0">
                <a:solidFill>
                  <a:srgbClr val="595959"/>
                </a:solidFill>
                <a:effectLst/>
                <a:latin typeface="Source Sans Pro" panose="020B0503030403020204" pitchFamily="34" charset="0"/>
              </a:rPr>
              <a:t>, как библиотека для создания игр на Python, предоставляет мощный и доступный инструментарий для разработки игр с различными уровнями сложности.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3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2195" y="328882"/>
            <a:ext cx="960534" cy="96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316630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ФУНКЦИОНАЛЬНЫЕ ВОЗМОЖНОСТИ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Сейчас мой проект реализован отчасти. При запуске игры появляется карта, на которой находится персонаж и враги. Реализовано меню паузы с двумя кнопками, первая кнопка </a:t>
            </a:r>
            <a:r>
              <a:rPr lang="en-US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продолжить</a:t>
            </a:r>
            <a:r>
              <a:rPr lang="en-US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по нажатии на нее игра продолжается с того же места, на котором остановилась игра, вторая кнопка </a:t>
            </a:r>
            <a:r>
              <a:rPr lang="en-US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Выход</a:t>
            </a:r>
            <a:r>
              <a:rPr lang="en-US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отвечает за выход из программы. Пользователь может передвигаться по карте, убегая от врага, после того, как пользователь истратил всю жизнь, появляется экран </a:t>
            </a:r>
            <a:r>
              <a:rPr lang="ru-RU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игра проиграна.</a:t>
            </a:r>
          </a:p>
        </p:txBody>
      </p:sp>
      <p:sp>
        <p:nvSpPr>
          <p:cNvPr id="139" name="Google Shape;139;p4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6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ТЕХНИЧЕСКОЕ ОБЕСПЕЧЕНИЕ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Для реализации моего проекта использовались библиотеки </a:t>
            </a:r>
            <a:r>
              <a:rPr lang="en-US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такие как</a:t>
            </a:r>
            <a:r>
              <a:rPr lang="en-US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pygame</a:t>
            </a: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– библиотека для создания игр, </a:t>
            </a:r>
            <a:r>
              <a:rPr lang="en-US" sz="24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– библиотека для работы с операционной системой и прочие библиотеки.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9663170" y="1287593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6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7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360242" y="678935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ВЫВОДЫ И МАШТАБИРУЕМОСТЬ</a:t>
            </a:r>
            <a:endParaRPr sz="4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 будущем, я планируй создать 5 уровней в конце каждого уровня игрок получает </a:t>
            </a:r>
            <a:r>
              <a:rPr lang="ru-RU" sz="24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артифакт</a:t>
            </a: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 После завершения всех уровней открывается последний, финальный уровень, где находится босс, победив которого игра пройдена.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7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7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ctrTitle" idx="4294967295"/>
          </p:nvPr>
        </p:nvSpPr>
        <p:spPr>
          <a:xfrm>
            <a:off x="795367" y="4350327"/>
            <a:ext cx="10674350" cy="107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sz="4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947" y="908853"/>
            <a:ext cx="3341189" cy="334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336</Words>
  <Application>Microsoft Office PowerPoint</Application>
  <PresentationFormat>Широкоэкранный</PresentationFormat>
  <Paragraphs>36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Source Sans Pro</vt:lpstr>
      <vt:lpstr>Ретро</vt:lpstr>
      <vt:lpstr>СЕТЬ ЦЕНТРОВ ЦИФРОВОГО ОБРАЗОВАНИЯ ДЕТЕЙ «IT-КУБ»</vt:lpstr>
      <vt:lpstr>ЦЕЛЬ И ЗАДАЧИ</vt:lpstr>
      <vt:lpstr>АКТУАЛЬНОСТЬ</vt:lpstr>
      <vt:lpstr>ФУНКЦИОНАЛЬНЫЕ ВОЗМОЖНОСТИ</vt:lpstr>
      <vt:lpstr>ТЕХНИЧЕСКОЕ ОБЕСПЕЧЕНИЕ</vt:lpstr>
      <vt:lpstr>ВЫВОДЫ И МАШТАБИРУЕМОСТЬ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СЕТЬ ЦЕНТРОВ ЦИФРОВОГО ОБРАЗОВАНИЯ ДЕТЕЙ «IT-КУБ»</dc:title>
  <dc:creator>Денис Дятлов</dc:creator>
  <cp:lastModifiedBy>Matvey Pryanikov</cp:lastModifiedBy>
  <cp:revision>2</cp:revision>
  <dcterms:created xsi:type="dcterms:W3CDTF">2020-06-28T20:27:01Z</dcterms:created>
  <dcterms:modified xsi:type="dcterms:W3CDTF">2025-02-04T14:53:02Z</dcterms:modified>
</cp:coreProperties>
</file>