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9"/>
  </p:notesMasterIdLst>
  <p:sldIdLst>
    <p:sldId id="256" r:id="rId2"/>
    <p:sldId id="257" r:id="rId3"/>
    <p:sldId id="275" r:id="rId4"/>
    <p:sldId id="277" r:id="rId5"/>
    <p:sldId id="278" r:id="rId6"/>
    <p:sldId id="276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B1B"/>
    <a:srgbClr val="005400"/>
    <a:srgbClr val="FEC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4CC69-7288-4891-9C4F-C7C5AA4E3CF0}" v="744" dt="2023-04-20T19:07:02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3447" autoAdjust="0"/>
  </p:normalViewPr>
  <p:slideViewPr>
    <p:cSldViewPr snapToGrid="0" snapToObjects="1">
      <p:cViewPr varScale="1">
        <p:scale>
          <a:sx n="55" d="100"/>
          <a:sy n="55" d="100"/>
        </p:scale>
        <p:origin x="14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v Bhatnagar" userId="d3ce6c2664132320" providerId="LiveId" clId="{84C4CC69-7288-4891-9C4F-C7C5AA4E3CF0}"/>
    <pc:docChg chg="undo custSel addSld delSld modSld sldOrd">
      <pc:chgData name="Dhruv Bhatnagar" userId="d3ce6c2664132320" providerId="LiveId" clId="{84C4CC69-7288-4891-9C4F-C7C5AA4E3CF0}" dt="2023-04-20T19:09:42.759" v="3115" actId="962"/>
      <pc:docMkLst>
        <pc:docMk/>
      </pc:docMkLst>
      <pc:sldChg chg="addSp delSp modSp mod modAnim delDesignElem">
        <pc:chgData name="Dhruv Bhatnagar" userId="d3ce6c2664132320" providerId="LiveId" clId="{84C4CC69-7288-4891-9C4F-C7C5AA4E3CF0}" dt="2023-04-20T19:01:06.974" v="2215" actId="962"/>
        <pc:sldMkLst>
          <pc:docMk/>
          <pc:sldMk cId="3289761638" sldId="256"/>
        </pc:sldMkLst>
        <pc:spChg chg="mod ord">
          <ac:chgData name="Dhruv Bhatnagar" userId="d3ce6c2664132320" providerId="LiveId" clId="{84C4CC69-7288-4891-9C4F-C7C5AA4E3CF0}" dt="2023-04-20T19:01:06.974" v="2215" actId="962"/>
          <ac:spMkLst>
            <pc:docMk/>
            <pc:sldMk cId="3289761638" sldId="256"/>
            <ac:spMk id="2" creationId="{A99809CF-F9FB-9648-BE97-57FEB9810130}"/>
          </ac:spMkLst>
        </pc:spChg>
        <pc:spChg chg="mod">
          <ac:chgData name="Dhruv Bhatnagar" userId="d3ce6c2664132320" providerId="LiveId" clId="{84C4CC69-7288-4891-9C4F-C7C5AA4E3CF0}" dt="2023-04-20T19:00:45.575" v="2097" actId="962"/>
          <ac:spMkLst>
            <pc:docMk/>
            <pc:sldMk cId="3289761638" sldId="256"/>
            <ac:spMk id="3" creationId="{98C5AE2C-99C3-6442-8E8B-420A3197757F}"/>
          </ac:spMkLst>
        </pc:spChg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3289761638" sldId="256"/>
            <ac:spMk id="47" creationId="{33E93247-6229-44AB-A550-739E971E690B}"/>
          </ac:spMkLst>
        </pc:spChg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3289761638" sldId="256"/>
            <ac:spMk id="49" creationId="{A5D67320-FCFD-4931-AAF7-C6C853329C7F}"/>
          </ac:spMkLst>
        </pc:spChg>
        <pc:picChg chg="mod">
          <ac:chgData name="Dhruv Bhatnagar" userId="d3ce6c2664132320" providerId="LiveId" clId="{84C4CC69-7288-4891-9C4F-C7C5AA4E3CF0}" dt="2023-04-20T18:59:19.095" v="1624" actId="962"/>
          <ac:picMkLst>
            <pc:docMk/>
            <pc:sldMk cId="3289761638" sldId="256"/>
            <ac:picMk id="4" creationId="{63C3635F-364E-443F-BB85-CD03F126A750}"/>
          </ac:picMkLst>
        </pc:pic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3289761638" sldId="256"/>
            <ac:cxnSpMk id="51" creationId="{EE2E603F-4A95-4FE8-BB06-211DFD75DBEF}"/>
          </ac:cxnSpMkLst>
        </pc:cxnChg>
      </pc:sldChg>
      <pc:sldChg chg="addSp delSp modSp mod delDesignElem">
        <pc:chgData name="Dhruv Bhatnagar" userId="d3ce6c2664132320" providerId="LiveId" clId="{84C4CC69-7288-4891-9C4F-C7C5AA4E3CF0}" dt="2023-04-20T19:09:42.759" v="3115" actId="962"/>
        <pc:sldMkLst>
          <pc:docMk/>
          <pc:sldMk cId="2301840069" sldId="257"/>
        </pc:sldMkLst>
        <pc:spChg chg="mod">
          <ac:chgData name="Dhruv Bhatnagar" userId="d3ce6c2664132320" providerId="LiveId" clId="{84C4CC69-7288-4891-9C4F-C7C5AA4E3CF0}" dt="2023-04-20T19:01:23.334" v="2239" actId="962"/>
          <ac:spMkLst>
            <pc:docMk/>
            <pc:sldMk cId="2301840069" sldId="257"/>
            <ac:spMk id="2" creationId="{E3E6EF95-9BC9-874A-A61B-A894100F857D}"/>
          </ac:spMkLst>
        </pc:spChg>
        <pc:spChg chg="mod ord">
          <ac:chgData name="Dhruv Bhatnagar" userId="d3ce6c2664132320" providerId="LiveId" clId="{84C4CC69-7288-4891-9C4F-C7C5AA4E3CF0}" dt="2023-04-20T19:09:42.759" v="3115" actId="962"/>
          <ac:spMkLst>
            <pc:docMk/>
            <pc:sldMk cId="2301840069" sldId="257"/>
            <ac:spMk id="4" creationId="{B7E8CF86-5F07-F34F-A2A3-91213CF25BFE}"/>
          </ac:spMkLst>
        </pc:spChg>
        <pc:spChg chg="add del">
          <ac:chgData name="Dhruv Bhatnagar" userId="d3ce6c2664132320" providerId="LiveId" clId="{84C4CC69-7288-4891-9C4F-C7C5AA4E3CF0}" dt="2023-04-20T17:23:16.510" v="556" actId="26606"/>
          <ac:spMkLst>
            <pc:docMk/>
            <pc:sldMk cId="2301840069" sldId="257"/>
            <ac:spMk id="35" creationId="{E49D7415-2F11-44C2-B6AA-13A25B6814B9}"/>
          </ac:spMkLst>
        </pc:spChg>
        <pc:spChg chg="add">
          <ac:chgData name="Dhruv Bhatnagar" userId="d3ce6c2664132320" providerId="LiveId" clId="{84C4CC69-7288-4891-9C4F-C7C5AA4E3CF0}" dt="2023-04-20T17:23:16.510" v="556" actId="26606"/>
          <ac:spMkLst>
            <pc:docMk/>
            <pc:sldMk cId="2301840069" sldId="257"/>
            <ac:spMk id="39" creationId="{660EB578-C970-4186-B93C-45851BBC6E34}"/>
          </ac:spMkLst>
        </pc:spChg>
        <pc:spChg chg="add del">
          <ac:chgData name="Dhruv Bhatnagar" userId="d3ce6c2664132320" providerId="LiveId" clId="{84C4CC69-7288-4891-9C4F-C7C5AA4E3CF0}" dt="2023-04-20T17:23:14.444" v="555" actId="26606"/>
          <ac:spMkLst>
            <pc:docMk/>
            <pc:sldMk cId="2301840069" sldId="257"/>
            <ac:spMk id="42" creationId="{E49D7415-2F11-44C2-B6AA-13A25B6814B9}"/>
          </ac:spMkLst>
        </pc:spChg>
        <pc:picChg chg="mod">
          <ac:chgData name="Dhruv Bhatnagar" userId="d3ce6c2664132320" providerId="LiveId" clId="{84C4CC69-7288-4891-9C4F-C7C5AA4E3CF0}" dt="2023-04-20T18:41:01.193" v="1439" actId="962"/>
          <ac:picMkLst>
            <pc:docMk/>
            <pc:sldMk cId="2301840069" sldId="257"/>
            <ac:picMk id="5" creationId="{DD79FE25-6131-4102-9899-5D4389A600DA}"/>
          </ac:picMkLst>
        </pc:picChg>
        <pc:cxnChg chg="add del">
          <ac:chgData name="Dhruv Bhatnagar" userId="d3ce6c2664132320" providerId="LiveId" clId="{84C4CC69-7288-4891-9C4F-C7C5AA4E3CF0}" dt="2023-04-20T17:23:16.510" v="556" actId="26606"/>
          <ac:cxnSpMkLst>
            <pc:docMk/>
            <pc:sldMk cId="2301840069" sldId="257"/>
            <ac:cxnSpMk id="37" creationId="{D2E57F3D-33BE-4306-87E6-245763719516}"/>
          </ac:cxnSpMkLst>
        </pc:cxnChg>
        <pc:cxnChg chg="add">
          <ac:chgData name="Dhruv Bhatnagar" userId="d3ce6c2664132320" providerId="LiveId" clId="{84C4CC69-7288-4891-9C4F-C7C5AA4E3CF0}" dt="2023-04-20T17:23:16.510" v="556" actId="26606"/>
          <ac:cxnSpMkLst>
            <pc:docMk/>
            <pc:sldMk cId="2301840069" sldId="257"/>
            <ac:cxnSpMk id="40" creationId="{CDF57B02-07BB-407B-BB36-06D9C64A673E}"/>
          </ac:cxnSpMkLst>
        </pc:cxnChg>
        <pc:cxnChg chg="add del">
          <ac:chgData name="Dhruv Bhatnagar" userId="d3ce6c2664132320" providerId="LiveId" clId="{84C4CC69-7288-4891-9C4F-C7C5AA4E3CF0}" dt="2023-04-20T17:23:14.444" v="555" actId="26606"/>
          <ac:cxnSpMkLst>
            <pc:docMk/>
            <pc:sldMk cId="2301840069" sldId="257"/>
            <ac:cxnSpMk id="44" creationId="{D2E57F3D-33BE-4306-87E6-245763719516}"/>
          </ac:cxnSpMkLst>
        </pc:cxnChg>
        <pc:cxnChg chg="add">
          <ac:chgData name="Dhruv Bhatnagar" userId="d3ce6c2664132320" providerId="LiveId" clId="{84C4CC69-7288-4891-9C4F-C7C5AA4E3CF0}" dt="2023-04-20T17:23:16.510" v="556" actId="26606"/>
          <ac:cxnSpMkLst>
            <pc:docMk/>
            <pc:sldMk cId="2301840069" sldId="257"/>
            <ac:cxnSpMk id="46" creationId="{C6855964-C920-48EB-8804-74291211C8A9}"/>
          </ac:cxnSpMkLst>
        </pc:cxnChg>
      </pc:sldChg>
      <pc:sldChg chg="addSp delSp del delDesignElem">
        <pc:chgData name="Dhruv Bhatnagar" userId="d3ce6c2664132320" providerId="LiveId" clId="{84C4CC69-7288-4891-9C4F-C7C5AA4E3CF0}" dt="2023-04-20T18:52:51.221" v="1534" actId="2696"/>
        <pc:sldMkLst>
          <pc:docMk/>
          <pc:sldMk cId="1738536471" sldId="259"/>
        </pc:sldMkLst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1738536471" sldId="259"/>
            <ac:spMk id="12" creationId="{F68B2C62-7648-4430-90D5-AE0F252AF113}"/>
          </ac:spMkLst>
        </pc:sp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1738536471" sldId="259"/>
            <ac:cxnSpMk id="14" creationId="{AAD0195E-7F27-4D06-9427-0C121D721A14}"/>
          </ac:cxnSpMkLst>
        </pc:cxn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1738536471" sldId="259"/>
            <ac:cxnSpMk id="16" creationId="{9D74C2FC-3228-4FC1-B97B-87AD35508D91}"/>
          </ac:cxnSpMkLst>
        </pc:cxnChg>
      </pc:sldChg>
      <pc:sldChg chg="addSp delSp del delDesignElem">
        <pc:chgData name="Dhruv Bhatnagar" userId="d3ce6c2664132320" providerId="LiveId" clId="{84C4CC69-7288-4891-9C4F-C7C5AA4E3CF0}" dt="2023-04-20T18:52:53.176" v="1535" actId="2696"/>
        <pc:sldMkLst>
          <pc:docMk/>
          <pc:sldMk cId="1192759917" sldId="261"/>
        </pc:sldMkLst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1192759917" sldId="261"/>
            <ac:spMk id="9" creationId="{E49D7415-2F11-44C2-B6AA-13A25B6814B9}"/>
          </ac:spMkLst>
        </pc:sp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1192759917" sldId="261"/>
            <ac:cxnSpMk id="11" creationId="{8E0104E4-99BC-494F-8342-F250828E574F}"/>
          </ac:cxnSpMkLst>
        </pc:cxnChg>
      </pc:sldChg>
      <pc:sldChg chg="addSp delSp add del delDesignElem">
        <pc:chgData name="Dhruv Bhatnagar" userId="d3ce6c2664132320" providerId="LiveId" clId="{84C4CC69-7288-4891-9C4F-C7C5AA4E3CF0}" dt="2023-04-20T18:53:32.735" v="1545" actId="2696"/>
        <pc:sldMkLst>
          <pc:docMk/>
          <pc:sldMk cId="2507148335" sldId="262"/>
        </pc:sldMkLst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2507148335" sldId="262"/>
            <ac:spMk id="18" creationId="{E49D7415-2F11-44C2-B6AA-13A25B6814B9}"/>
          </ac:spMkLst>
        </pc:sp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2507148335" sldId="262"/>
            <ac:cxnSpMk id="14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2507148335" sldId="262"/>
            <ac:cxnSpMk id="16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2507148335" sldId="262"/>
            <ac:cxnSpMk id="20" creationId="{9BFA7F3E-7868-4A4D-9F5E-C2148971041E}"/>
          </ac:cxnSpMkLst>
        </pc:cxn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2507148335" sldId="262"/>
            <ac:cxnSpMk id="22" creationId="{276AB626-F2F4-41D1-94FC-3258BA6784F8}"/>
          </ac:cxnSpMkLst>
        </pc:cxnChg>
      </pc:sldChg>
      <pc:sldChg chg="addSp delSp del delDesignElem">
        <pc:chgData name="Dhruv Bhatnagar" userId="d3ce6c2664132320" providerId="LiveId" clId="{84C4CC69-7288-4891-9C4F-C7C5AA4E3CF0}" dt="2023-04-20T18:52:47.803" v="1533" actId="2696"/>
        <pc:sldMkLst>
          <pc:docMk/>
          <pc:sldMk cId="3121180858" sldId="265"/>
        </pc:sldMkLst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3121180858" sldId="265"/>
            <ac:spMk id="27" creationId="{33E93247-6229-44AB-A550-739E971E690B}"/>
          </ac:spMkLst>
        </pc:spChg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3121180858" sldId="265"/>
            <ac:spMk id="29" creationId="{6BB6B482-ACCA-4938-8AEA-49D525C17221}"/>
          </ac:spMkLst>
        </pc:sp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3121180858" sldId="265"/>
            <ac:cxnSpMk id="23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3121180858" sldId="265"/>
            <ac:cxnSpMk id="25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3121180858" sldId="265"/>
            <ac:cxnSpMk id="31" creationId="{EE2E603F-4A95-4FE8-BB06-211DFD75DBEF}"/>
          </ac:cxnSpMkLst>
        </pc:cxnChg>
      </pc:sldChg>
      <pc:sldChg chg="del">
        <pc:chgData name="Dhruv Bhatnagar" userId="d3ce6c2664132320" providerId="LiveId" clId="{84C4CC69-7288-4891-9C4F-C7C5AA4E3CF0}" dt="2023-04-20T18:52:55.804" v="1536" actId="2696"/>
        <pc:sldMkLst>
          <pc:docMk/>
          <pc:sldMk cId="1268391762" sldId="266"/>
        </pc:sldMkLst>
      </pc:sldChg>
      <pc:sldChg chg="modSp add del">
        <pc:chgData name="Dhruv Bhatnagar" userId="d3ce6c2664132320" providerId="LiveId" clId="{84C4CC69-7288-4891-9C4F-C7C5AA4E3CF0}" dt="2023-04-20T18:54:00.265" v="1546" actId="2696"/>
        <pc:sldMkLst>
          <pc:docMk/>
          <pc:sldMk cId="974675501" sldId="269"/>
        </pc:sldMkLst>
        <pc:spChg chg="mod">
          <ac:chgData name="Dhruv Bhatnagar" userId="d3ce6c2664132320" providerId="LiveId" clId="{84C4CC69-7288-4891-9C4F-C7C5AA4E3CF0}" dt="2023-04-20T16:24:19.985" v="7"/>
          <ac:spMkLst>
            <pc:docMk/>
            <pc:sldMk cId="974675501" sldId="269"/>
            <ac:spMk id="2" creationId="{6D37F049-10B9-AD4C-8482-CB97D2F78F26}"/>
          </ac:spMkLst>
        </pc:spChg>
      </pc:sldChg>
      <pc:sldChg chg="add del">
        <pc:chgData name="Dhruv Bhatnagar" userId="d3ce6c2664132320" providerId="LiveId" clId="{84C4CC69-7288-4891-9C4F-C7C5AA4E3CF0}" dt="2023-04-20T18:54:02.272" v="1547" actId="2696"/>
        <pc:sldMkLst>
          <pc:docMk/>
          <pc:sldMk cId="3252782518" sldId="271"/>
        </pc:sldMkLst>
      </pc:sldChg>
      <pc:sldChg chg="addSp delSp modSp mod setBg modAnim">
        <pc:chgData name="Dhruv Bhatnagar" userId="d3ce6c2664132320" providerId="LiveId" clId="{84C4CC69-7288-4891-9C4F-C7C5AA4E3CF0}" dt="2023-04-20T19:01:51.586" v="2297" actId="962"/>
        <pc:sldMkLst>
          <pc:docMk/>
          <pc:sldMk cId="1157719442" sldId="275"/>
        </pc:sldMkLst>
        <pc:spChg chg="add del mod">
          <ac:chgData name="Dhruv Bhatnagar" userId="d3ce6c2664132320" providerId="LiveId" clId="{84C4CC69-7288-4891-9C4F-C7C5AA4E3CF0}" dt="2023-04-20T16:35:32.349" v="251" actId="21"/>
          <ac:spMkLst>
            <pc:docMk/>
            <pc:sldMk cId="1157719442" sldId="275"/>
            <ac:spMk id="2" creationId="{7F8BE9E9-1BE2-493A-4885-FDBDE2B4F02D}"/>
          </ac:spMkLst>
        </pc:spChg>
        <pc:spChg chg="mod topLvl">
          <ac:chgData name="Dhruv Bhatnagar" userId="d3ce6c2664132320" providerId="LiveId" clId="{84C4CC69-7288-4891-9C4F-C7C5AA4E3CF0}" dt="2023-04-20T18:55:52.514" v="1609" actId="962"/>
          <ac:spMkLst>
            <pc:docMk/>
            <pc:sldMk cId="1157719442" sldId="275"/>
            <ac:spMk id="3" creationId="{E50E14A1-77ED-267F-7BC3-FB9FA4AEB291}"/>
          </ac:spMkLst>
        </pc:spChg>
        <pc:spChg chg="add del mod">
          <ac:chgData name="Dhruv Bhatnagar" userId="d3ce6c2664132320" providerId="LiveId" clId="{84C4CC69-7288-4891-9C4F-C7C5AA4E3CF0}" dt="2023-04-20T16:35:29.866" v="250" actId="21"/>
          <ac:spMkLst>
            <pc:docMk/>
            <pc:sldMk cId="1157719442" sldId="275"/>
            <ac:spMk id="3" creationId="{F33B9A88-72F8-2B2C-3845-3D73C336389E}"/>
          </ac:spMkLst>
        </pc:spChg>
        <pc:spChg chg="mod topLvl">
          <ac:chgData name="Dhruv Bhatnagar" userId="d3ce6c2664132320" providerId="LiveId" clId="{84C4CC69-7288-4891-9C4F-C7C5AA4E3CF0}" dt="2023-04-20T18:57:27.805" v="1618" actId="962"/>
          <ac:spMkLst>
            <pc:docMk/>
            <pc:sldMk cId="1157719442" sldId="275"/>
            <ac:spMk id="4" creationId="{895F7F3B-E341-2114-4E2E-45D02713837E}"/>
          </ac:spMkLst>
        </pc:spChg>
        <pc:spChg chg="mod ord topLvl">
          <ac:chgData name="Dhruv Bhatnagar" userId="d3ce6c2664132320" providerId="LiveId" clId="{84C4CC69-7288-4891-9C4F-C7C5AA4E3CF0}" dt="2023-04-20T19:01:46.429" v="2295" actId="962"/>
          <ac:spMkLst>
            <pc:docMk/>
            <pc:sldMk cId="1157719442" sldId="275"/>
            <ac:spMk id="5" creationId="{0D240C24-E650-2CB7-783F-DDC7E14EC589}"/>
          </ac:spMkLst>
        </pc:spChg>
        <pc:spChg chg="mod topLvl">
          <ac:chgData name="Dhruv Bhatnagar" userId="d3ce6c2664132320" providerId="LiveId" clId="{84C4CC69-7288-4891-9C4F-C7C5AA4E3CF0}" dt="2023-04-20T18:55:46.399" v="1608" actId="962"/>
          <ac:spMkLst>
            <pc:docMk/>
            <pc:sldMk cId="1157719442" sldId="275"/>
            <ac:spMk id="6" creationId="{E9BA6B12-461C-DF29-FC61-E96864A3BD8E}"/>
          </ac:spMkLst>
        </pc:spChg>
        <pc:spChg chg="add del mod">
          <ac:chgData name="Dhruv Bhatnagar" userId="d3ce6c2664132320" providerId="LiveId" clId="{84C4CC69-7288-4891-9C4F-C7C5AA4E3CF0}" dt="2023-04-20T16:35:36.515" v="252" actId="21"/>
          <ac:spMkLst>
            <pc:docMk/>
            <pc:sldMk cId="1157719442" sldId="275"/>
            <ac:spMk id="7" creationId="{B3B3FDDC-BCED-3F49-14BB-3EF33337529F}"/>
          </ac:spMkLst>
        </pc:spChg>
        <pc:spChg chg="mod topLvl">
          <ac:chgData name="Dhruv Bhatnagar" userId="d3ce6c2664132320" providerId="LiveId" clId="{84C4CC69-7288-4891-9C4F-C7C5AA4E3CF0}" dt="2023-04-20T18:57:36.791" v="1620" actId="962"/>
          <ac:spMkLst>
            <pc:docMk/>
            <pc:sldMk cId="1157719442" sldId="275"/>
            <ac:spMk id="7" creationId="{D7B9A641-6602-B8EA-BE7E-3CE0962504EC}"/>
          </ac:spMkLst>
        </pc:spChg>
        <pc:spChg chg="mod topLvl">
          <ac:chgData name="Dhruv Bhatnagar" userId="d3ce6c2664132320" providerId="LiveId" clId="{84C4CC69-7288-4891-9C4F-C7C5AA4E3CF0}" dt="2023-04-20T19:01:51.586" v="2297" actId="962"/>
          <ac:spMkLst>
            <pc:docMk/>
            <pc:sldMk cId="1157719442" sldId="275"/>
            <ac:spMk id="8" creationId="{F3AEFCC2-DD9C-5066-AC9A-305A48BB4318}"/>
          </ac:spMkLst>
        </pc:spChg>
        <pc:spChg chg="mod">
          <ac:chgData name="Dhruv Bhatnagar" userId="d3ce6c2664132320" providerId="LiveId" clId="{84C4CC69-7288-4891-9C4F-C7C5AA4E3CF0}" dt="2023-04-20T19:01:40.731" v="2293" actId="962"/>
          <ac:spMkLst>
            <pc:docMk/>
            <pc:sldMk cId="1157719442" sldId="275"/>
            <ac:spMk id="9" creationId="{1F2AF110-AF37-16D4-9349-0D6C71440CA4}"/>
          </ac:spMkLst>
        </pc:spChg>
        <pc:spChg chg="add del mod">
          <ac:chgData name="Dhruv Bhatnagar" userId="d3ce6c2664132320" providerId="LiveId" clId="{84C4CC69-7288-4891-9C4F-C7C5AA4E3CF0}" dt="2023-04-20T16:31:41.865" v="203" actId="478"/>
          <ac:spMkLst>
            <pc:docMk/>
            <pc:sldMk cId="1157719442" sldId="275"/>
            <ac:spMk id="10" creationId="{00FFFF3E-B1AE-4BE4-165F-B80AC2E9C52E}"/>
          </ac:spMkLst>
        </pc:spChg>
        <pc:spChg chg="del mod">
          <ac:chgData name="Dhruv Bhatnagar" userId="d3ce6c2664132320" providerId="LiveId" clId="{84C4CC69-7288-4891-9C4F-C7C5AA4E3CF0}" dt="2023-04-20T16:24:49.675" v="8" actId="26606"/>
          <ac:spMkLst>
            <pc:docMk/>
            <pc:sldMk cId="1157719442" sldId="275"/>
            <ac:spMk id="11" creationId="{B42B319B-99E8-0F89-3F6D-1F1F53CE4316}"/>
          </ac:spMkLst>
        </pc:spChg>
        <pc:spChg chg="add">
          <ac:chgData name="Dhruv Bhatnagar" userId="d3ce6c2664132320" providerId="LiveId" clId="{84C4CC69-7288-4891-9C4F-C7C5AA4E3CF0}" dt="2023-04-20T16:24:49.675" v="8" actId="26606"/>
          <ac:spMkLst>
            <pc:docMk/>
            <pc:sldMk cId="1157719442" sldId="275"/>
            <ac:spMk id="17" creationId="{F68B2C62-7648-4430-90D5-AE0F252AF113}"/>
          </ac:spMkLst>
        </pc:spChg>
        <pc:grpChg chg="del mod">
          <ac:chgData name="Dhruv Bhatnagar" userId="d3ce6c2664132320" providerId="LiveId" clId="{84C4CC69-7288-4891-9C4F-C7C5AA4E3CF0}" dt="2023-04-20T18:55:07.608" v="1549" actId="165"/>
          <ac:grpSpMkLst>
            <pc:docMk/>
            <pc:sldMk cId="1157719442" sldId="275"/>
            <ac:grpSpMk id="2" creationId="{D5537076-4FE3-BA3B-085E-1C060D175B24}"/>
          </ac:grpSpMkLst>
        </pc:grpChg>
        <pc:grpChg chg="add mod">
          <ac:chgData name="Dhruv Bhatnagar" userId="d3ce6c2664132320" providerId="LiveId" clId="{84C4CC69-7288-4891-9C4F-C7C5AA4E3CF0}" dt="2023-04-20T16:34:36.472" v="231" actId="164"/>
          <ac:grpSpMkLst>
            <pc:docMk/>
            <pc:sldMk cId="1157719442" sldId="275"/>
            <ac:grpSpMk id="12" creationId="{2BBC4CDB-AA75-4129-3790-86D0A87B3FB3}"/>
          </ac:grpSpMkLst>
        </pc:grpChg>
        <pc:graphicFrameChg chg="add del mod modGraphic">
          <ac:chgData name="Dhruv Bhatnagar" userId="d3ce6c2664132320" providerId="LiveId" clId="{84C4CC69-7288-4891-9C4F-C7C5AA4E3CF0}" dt="2023-04-20T18:54:49.814" v="1548" actId="18245"/>
          <ac:graphicFrameMkLst>
            <pc:docMk/>
            <pc:sldMk cId="1157719442" sldId="275"/>
            <ac:graphicFrameMk id="13" creationId="{F5459B86-2708-25DA-E809-4AB1714F3234}"/>
          </ac:graphicFrameMkLst>
        </pc:graphicFrameChg>
        <pc:cxnChg chg="add del mod">
          <ac:chgData name="Dhruv Bhatnagar" userId="d3ce6c2664132320" providerId="LiveId" clId="{84C4CC69-7288-4891-9C4F-C7C5AA4E3CF0}" dt="2023-04-20T16:29:08.151" v="165" actId="478"/>
          <ac:cxnSpMkLst>
            <pc:docMk/>
            <pc:sldMk cId="1157719442" sldId="275"/>
            <ac:cxnSpMk id="5" creationId="{F76F7BF9-6379-2E8E-C57A-3675350D8724}"/>
          </ac:cxnSpMkLst>
        </pc:cxnChg>
        <pc:cxnChg chg="add">
          <ac:chgData name="Dhruv Bhatnagar" userId="d3ce6c2664132320" providerId="LiveId" clId="{84C4CC69-7288-4891-9C4F-C7C5AA4E3CF0}" dt="2023-04-20T16:24:49.675" v="8" actId="26606"/>
          <ac:cxnSpMkLst>
            <pc:docMk/>
            <pc:sldMk cId="1157719442" sldId="275"/>
            <ac:cxnSpMk id="19" creationId="{AAD0195E-7F27-4D06-9427-0C121D721A14}"/>
          </ac:cxnSpMkLst>
        </pc:cxnChg>
        <pc:cxnChg chg="add">
          <ac:chgData name="Dhruv Bhatnagar" userId="d3ce6c2664132320" providerId="LiveId" clId="{84C4CC69-7288-4891-9C4F-C7C5AA4E3CF0}" dt="2023-04-20T16:24:49.675" v="8" actId="26606"/>
          <ac:cxnSpMkLst>
            <pc:docMk/>
            <pc:sldMk cId="1157719442" sldId="275"/>
            <ac:cxnSpMk id="21" creationId="{9D74C2FC-3228-4FC1-B97B-87AD35508D91}"/>
          </ac:cxnSpMkLst>
        </pc:cxnChg>
      </pc:sldChg>
      <pc:sldChg chg="modSp mod ord">
        <pc:chgData name="Dhruv Bhatnagar" userId="d3ce6c2664132320" providerId="LiveId" clId="{84C4CC69-7288-4891-9C4F-C7C5AA4E3CF0}" dt="2023-04-20T19:04:27.151" v="2667" actId="962"/>
        <pc:sldMkLst>
          <pc:docMk/>
          <pc:sldMk cId="2655422178" sldId="276"/>
        </pc:sldMkLst>
        <pc:spChg chg="mod">
          <ac:chgData name="Dhruv Bhatnagar" userId="d3ce6c2664132320" providerId="LiveId" clId="{84C4CC69-7288-4891-9C4F-C7C5AA4E3CF0}" dt="2023-04-20T19:04:27.151" v="2667" actId="962"/>
          <ac:spMkLst>
            <pc:docMk/>
            <pc:sldMk cId="2655422178" sldId="276"/>
            <ac:spMk id="6" creationId="{56833CAF-0C8F-BF76-5DAE-7AB825FB6E69}"/>
          </ac:spMkLst>
        </pc:spChg>
        <pc:spChg chg="mod">
          <ac:chgData name="Dhruv Bhatnagar" userId="d3ce6c2664132320" providerId="LiveId" clId="{84C4CC69-7288-4891-9C4F-C7C5AA4E3CF0}" dt="2023-04-20T16:24:19.985" v="7"/>
          <ac:spMkLst>
            <pc:docMk/>
            <pc:sldMk cId="2655422178" sldId="276"/>
            <ac:spMk id="9" creationId="{B4F3CBD5-5980-4D26-6E0F-DC75C0F2A4B1}"/>
          </ac:spMkLst>
        </pc:spChg>
      </pc:sldChg>
      <pc:sldChg chg="addSp delSp modSp mod">
        <pc:chgData name="Dhruv Bhatnagar" userId="d3ce6c2664132320" providerId="LiveId" clId="{84C4CC69-7288-4891-9C4F-C7C5AA4E3CF0}" dt="2023-04-20T19:02:10.120" v="2303" actId="962"/>
        <pc:sldMkLst>
          <pc:docMk/>
          <pc:sldMk cId="174986968" sldId="277"/>
        </pc:sldMkLst>
        <pc:spChg chg="mod ord">
          <ac:chgData name="Dhruv Bhatnagar" userId="d3ce6c2664132320" providerId="LiveId" clId="{84C4CC69-7288-4891-9C4F-C7C5AA4E3CF0}" dt="2023-04-20T19:02:10.120" v="2303" actId="962"/>
          <ac:spMkLst>
            <pc:docMk/>
            <pc:sldMk cId="174986968" sldId="277"/>
            <ac:spMk id="2" creationId="{8F99FF3D-E0E3-8DB4-56BA-F521A5CA64E4}"/>
          </ac:spMkLst>
        </pc:spChg>
        <pc:spChg chg="mod">
          <ac:chgData name="Dhruv Bhatnagar" userId="d3ce6c2664132320" providerId="LiveId" clId="{84C4CC69-7288-4891-9C4F-C7C5AA4E3CF0}" dt="2023-04-20T18:39:44.549" v="1419" actId="962"/>
          <ac:spMkLst>
            <pc:docMk/>
            <pc:sldMk cId="174986968" sldId="277"/>
            <ac:spMk id="3" creationId="{0EBE6FEA-845F-893A-B00E-663AE88C85EA}"/>
          </ac:spMkLst>
        </pc:spChg>
        <pc:spChg chg="mod">
          <ac:chgData name="Dhruv Bhatnagar" userId="d3ce6c2664132320" providerId="LiveId" clId="{84C4CC69-7288-4891-9C4F-C7C5AA4E3CF0}" dt="2023-04-20T18:39:45.789" v="1420" actId="962"/>
          <ac:spMkLst>
            <pc:docMk/>
            <pc:sldMk cId="174986968" sldId="277"/>
            <ac:spMk id="4" creationId="{17E1092C-8E07-09AE-FE9E-8664E28A3F3D}"/>
          </ac:spMkLst>
        </pc:spChg>
        <pc:spChg chg="add del">
          <ac:chgData name="Dhruv Bhatnagar" userId="d3ce6c2664132320" providerId="LiveId" clId="{84C4CC69-7288-4891-9C4F-C7C5AA4E3CF0}" dt="2023-04-20T17:44:51.879" v="818" actId="26606"/>
          <ac:spMkLst>
            <pc:docMk/>
            <pc:sldMk cId="174986968" sldId="277"/>
            <ac:spMk id="5" creationId="{34DF2881-5C14-E209-835F-A3DD4CBB65ED}"/>
          </ac:spMkLst>
        </pc:spChg>
        <pc:spChg chg="mod topLvl">
          <ac:chgData name="Dhruv Bhatnagar" userId="d3ce6c2664132320" providerId="LiveId" clId="{84C4CC69-7288-4891-9C4F-C7C5AA4E3CF0}" dt="2023-04-20T18:56:20.530" v="1613" actId="962"/>
          <ac:spMkLst>
            <pc:docMk/>
            <pc:sldMk cId="174986968" sldId="277"/>
            <ac:spMk id="6" creationId="{A0B10DF0-9A47-4B14-201C-2C6A01F8B65A}"/>
          </ac:spMkLst>
        </pc:spChg>
        <pc:spChg chg="mod">
          <ac:chgData name="Dhruv Bhatnagar" userId="d3ce6c2664132320" providerId="LiveId" clId="{84C4CC69-7288-4891-9C4F-C7C5AA4E3CF0}" dt="2023-04-20T18:39:47.328" v="1421" actId="962"/>
          <ac:spMkLst>
            <pc:docMk/>
            <pc:sldMk cId="174986968" sldId="277"/>
            <ac:spMk id="7" creationId="{38E6EB90-3C93-8A3A-E058-3A85B4631CE1}"/>
          </ac:spMkLst>
        </pc:spChg>
        <pc:spChg chg="mod">
          <ac:chgData name="Dhruv Bhatnagar" userId="d3ce6c2664132320" providerId="LiveId" clId="{84C4CC69-7288-4891-9C4F-C7C5AA4E3CF0}" dt="2023-04-20T18:39:48.222" v="1422" actId="962"/>
          <ac:spMkLst>
            <pc:docMk/>
            <pc:sldMk cId="174986968" sldId="277"/>
            <ac:spMk id="8" creationId="{49C79E2C-6C77-E7F9-8501-DBEB2F9BE7BA}"/>
          </ac:spMkLst>
        </pc:spChg>
        <pc:spChg chg="mod topLvl">
          <ac:chgData name="Dhruv Bhatnagar" userId="d3ce6c2664132320" providerId="LiveId" clId="{84C4CC69-7288-4891-9C4F-C7C5AA4E3CF0}" dt="2023-04-20T18:56:12.434" v="1611" actId="165"/>
          <ac:spMkLst>
            <pc:docMk/>
            <pc:sldMk cId="174986968" sldId="277"/>
            <ac:spMk id="9" creationId="{E3F4DA98-C4BD-6B15-373F-1B2D00AC1011}"/>
          </ac:spMkLst>
        </pc:spChg>
        <pc:spChg chg="mod ord">
          <ac:chgData name="Dhruv Bhatnagar" userId="d3ce6c2664132320" providerId="LiveId" clId="{84C4CC69-7288-4891-9C4F-C7C5AA4E3CF0}" dt="2023-04-20T18:57:17.649" v="1617" actId="207"/>
          <ac:spMkLst>
            <pc:docMk/>
            <pc:sldMk cId="174986968" sldId="277"/>
            <ac:spMk id="10" creationId="{CD03F365-7E84-53FB-0982-ABD003793551}"/>
          </ac:spMkLst>
        </pc:spChg>
        <pc:spChg chg="mod topLvl">
          <ac:chgData name="Dhruv Bhatnagar" userId="d3ce6c2664132320" providerId="LiveId" clId="{84C4CC69-7288-4891-9C4F-C7C5AA4E3CF0}" dt="2023-04-20T19:01:59.300" v="2299" actId="962"/>
          <ac:spMkLst>
            <pc:docMk/>
            <pc:sldMk cId="174986968" sldId="277"/>
            <ac:spMk id="11" creationId="{34011E0A-0792-298C-2A46-FA72415BB7C9}"/>
          </ac:spMkLst>
        </pc:spChg>
        <pc:spChg chg="mod">
          <ac:chgData name="Dhruv Bhatnagar" userId="d3ce6c2664132320" providerId="LiveId" clId="{84C4CC69-7288-4891-9C4F-C7C5AA4E3CF0}" dt="2023-04-20T18:39:55.087" v="1423" actId="962"/>
          <ac:spMkLst>
            <pc:docMk/>
            <pc:sldMk cId="174986968" sldId="277"/>
            <ac:spMk id="12" creationId="{C189FBC1-F891-37D7-BAE7-A2C441D24A51}"/>
          </ac:spMkLst>
        </pc:spChg>
        <pc:spChg chg="mod topLvl">
          <ac:chgData name="Dhruv Bhatnagar" userId="d3ce6c2664132320" providerId="LiveId" clId="{84C4CC69-7288-4891-9C4F-C7C5AA4E3CF0}" dt="2023-04-20T18:56:17.589" v="1612" actId="962"/>
          <ac:spMkLst>
            <pc:docMk/>
            <pc:sldMk cId="174986968" sldId="277"/>
            <ac:spMk id="13" creationId="{27EBA3F6-BF6E-EF68-046E-F882EFE9EEA2}"/>
          </ac:spMkLst>
        </pc:spChg>
        <pc:spChg chg="mod">
          <ac:chgData name="Dhruv Bhatnagar" userId="d3ce6c2664132320" providerId="LiveId" clId="{84C4CC69-7288-4891-9C4F-C7C5AA4E3CF0}" dt="2023-04-20T18:39:56.046" v="1424" actId="962"/>
          <ac:spMkLst>
            <pc:docMk/>
            <pc:sldMk cId="174986968" sldId="277"/>
            <ac:spMk id="14" creationId="{6DC20FB3-C2D7-D03F-ECFE-743A4D8E8159}"/>
          </ac:spMkLst>
        </pc:spChg>
        <pc:spChg chg="mod">
          <ac:chgData name="Dhruv Bhatnagar" userId="d3ce6c2664132320" providerId="LiveId" clId="{84C4CC69-7288-4891-9C4F-C7C5AA4E3CF0}" dt="2023-04-20T18:39:57.021" v="1425" actId="962"/>
          <ac:spMkLst>
            <pc:docMk/>
            <pc:sldMk cId="174986968" sldId="277"/>
            <ac:spMk id="15" creationId="{8114C80A-D85D-14B2-22C3-9FE8CAAFB788}"/>
          </ac:spMkLst>
        </pc:spChg>
        <pc:spChg chg="mod">
          <ac:chgData name="Dhruv Bhatnagar" userId="d3ce6c2664132320" providerId="LiveId" clId="{84C4CC69-7288-4891-9C4F-C7C5AA4E3CF0}" dt="2023-04-20T18:39:57.822" v="1426" actId="962"/>
          <ac:spMkLst>
            <pc:docMk/>
            <pc:sldMk cId="174986968" sldId="277"/>
            <ac:spMk id="16" creationId="{B4390E08-634C-2B21-C563-B614D67047C6}"/>
          </ac:spMkLst>
        </pc:spChg>
        <pc:spChg chg="mod">
          <ac:chgData name="Dhruv Bhatnagar" userId="d3ce6c2664132320" providerId="LiveId" clId="{84C4CC69-7288-4891-9C4F-C7C5AA4E3CF0}" dt="2023-04-20T18:39:58.881" v="1427" actId="962"/>
          <ac:spMkLst>
            <pc:docMk/>
            <pc:sldMk cId="174986968" sldId="277"/>
            <ac:spMk id="17" creationId="{0C276B60-D960-A197-9588-6C5A37D062B5}"/>
          </ac:spMkLst>
        </pc:spChg>
        <pc:spChg chg="mod topLvl">
          <ac:chgData name="Dhruv Bhatnagar" userId="d3ce6c2664132320" providerId="LiveId" clId="{84C4CC69-7288-4891-9C4F-C7C5AA4E3CF0}" dt="2023-04-20T18:56:12.434" v="1611" actId="165"/>
          <ac:spMkLst>
            <pc:docMk/>
            <pc:sldMk cId="174986968" sldId="277"/>
            <ac:spMk id="18" creationId="{99E4D0F0-863D-15FD-B350-A3DD9351B3BF}"/>
          </ac:spMkLst>
        </pc:spChg>
        <pc:spChg chg="mod">
          <ac:chgData name="Dhruv Bhatnagar" userId="d3ce6c2664132320" providerId="LiveId" clId="{84C4CC69-7288-4891-9C4F-C7C5AA4E3CF0}" dt="2023-04-20T18:39:59.947" v="1428" actId="962"/>
          <ac:spMkLst>
            <pc:docMk/>
            <pc:sldMk cId="174986968" sldId="277"/>
            <ac:spMk id="19" creationId="{05B43655-8CA8-17A0-CBCC-F436D1AB26CE}"/>
          </ac:spMkLst>
        </pc:spChg>
        <pc:spChg chg="mod">
          <ac:chgData name="Dhruv Bhatnagar" userId="d3ce6c2664132320" providerId="LiveId" clId="{84C4CC69-7288-4891-9C4F-C7C5AA4E3CF0}" dt="2023-04-20T18:40:00.565" v="1429" actId="962"/>
          <ac:spMkLst>
            <pc:docMk/>
            <pc:sldMk cId="174986968" sldId="277"/>
            <ac:spMk id="20" creationId="{1BE3BF3C-4476-8BDF-5D23-D907A94CCB70}"/>
          </ac:spMkLst>
        </pc:spChg>
        <pc:spChg chg="mod">
          <ac:chgData name="Dhruv Bhatnagar" userId="d3ce6c2664132320" providerId="LiveId" clId="{84C4CC69-7288-4891-9C4F-C7C5AA4E3CF0}" dt="2023-04-20T18:40:03.900" v="1431" actId="962"/>
          <ac:spMkLst>
            <pc:docMk/>
            <pc:sldMk cId="174986968" sldId="277"/>
            <ac:spMk id="21" creationId="{503520F2-5E7E-0843-A1C3-7454856052D5}"/>
          </ac:spMkLst>
        </pc:spChg>
        <pc:spChg chg="mod">
          <ac:chgData name="Dhruv Bhatnagar" userId="d3ce6c2664132320" providerId="LiveId" clId="{84C4CC69-7288-4891-9C4F-C7C5AA4E3CF0}" dt="2023-04-20T18:40:01.511" v="1430" actId="962"/>
          <ac:spMkLst>
            <pc:docMk/>
            <pc:sldMk cId="174986968" sldId="277"/>
            <ac:spMk id="22" creationId="{4191E7CB-605A-C9E3-D3AF-D41F3208E261}"/>
          </ac:spMkLst>
        </pc:spChg>
        <pc:spChg chg="mod">
          <ac:chgData name="Dhruv Bhatnagar" userId="d3ce6c2664132320" providerId="LiveId" clId="{84C4CC69-7288-4891-9C4F-C7C5AA4E3CF0}" dt="2023-04-20T18:40:13.373" v="1433" actId="962"/>
          <ac:spMkLst>
            <pc:docMk/>
            <pc:sldMk cId="174986968" sldId="277"/>
            <ac:spMk id="23" creationId="{CA295718-0904-BA76-9F2A-AC7D954A8586}"/>
          </ac:spMkLst>
        </pc:spChg>
        <pc:spChg chg="mod">
          <ac:chgData name="Dhruv Bhatnagar" userId="d3ce6c2664132320" providerId="LiveId" clId="{84C4CC69-7288-4891-9C4F-C7C5AA4E3CF0}" dt="2023-04-20T18:40:14.567" v="1434" actId="962"/>
          <ac:spMkLst>
            <pc:docMk/>
            <pc:sldMk cId="174986968" sldId="277"/>
            <ac:spMk id="24" creationId="{84DE4D90-24AB-D2B8-08ED-3255CC903B39}"/>
          </ac:spMkLst>
        </pc:spChg>
        <pc:spChg chg="mod">
          <ac:chgData name="Dhruv Bhatnagar" userId="d3ce6c2664132320" providerId="LiveId" clId="{84C4CC69-7288-4891-9C4F-C7C5AA4E3CF0}" dt="2023-04-20T18:40:15.369" v="1435" actId="962"/>
          <ac:spMkLst>
            <pc:docMk/>
            <pc:sldMk cId="174986968" sldId="277"/>
            <ac:spMk id="25" creationId="{32F19DAE-C41F-7A5C-0204-D258D48C033F}"/>
          </ac:spMkLst>
        </pc:spChg>
        <pc:spChg chg="mod topLvl">
          <ac:chgData name="Dhruv Bhatnagar" userId="d3ce6c2664132320" providerId="LiveId" clId="{84C4CC69-7288-4891-9C4F-C7C5AA4E3CF0}" dt="2023-04-20T19:02:04.124" v="2301" actId="962"/>
          <ac:spMkLst>
            <pc:docMk/>
            <pc:sldMk cId="174986968" sldId="277"/>
            <ac:spMk id="26" creationId="{1ECDFCE6-B68C-2A4A-06CD-4A217B9C87AF}"/>
          </ac:spMkLst>
        </pc:spChg>
        <pc:spChg chg="mod">
          <ac:chgData name="Dhruv Bhatnagar" userId="d3ce6c2664132320" providerId="LiveId" clId="{84C4CC69-7288-4891-9C4F-C7C5AA4E3CF0}" dt="2023-04-20T18:40:16.114" v="1436" actId="962"/>
          <ac:spMkLst>
            <pc:docMk/>
            <pc:sldMk cId="174986968" sldId="277"/>
            <ac:spMk id="27" creationId="{59DFB0F4-E4E6-A22A-46C7-F17EE959DDB0}"/>
          </ac:spMkLst>
        </pc:spChg>
        <pc:spChg chg="mod">
          <ac:chgData name="Dhruv Bhatnagar" userId="d3ce6c2664132320" providerId="LiveId" clId="{84C4CC69-7288-4891-9C4F-C7C5AA4E3CF0}" dt="2023-04-20T18:40:16.971" v="1437" actId="962"/>
          <ac:spMkLst>
            <pc:docMk/>
            <pc:sldMk cId="174986968" sldId="277"/>
            <ac:spMk id="28" creationId="{90BDEFD4-0E20-60D2-70BE-3C80F973EFB3}"/>
          </ac:spMkLst>
        </pc:spChg>
        <pc:spChg chg="mod">
          <ac:chgData name="Dhruv Bhatnagar" userId="d3ce6c2664132320" providerId="LiveId" clId="{84C4CC69-7288-4891-9C4F-C7C5AA4E3CF0}" dt="2023-04-20T18:40:18.697" v="1438" actId="962"/>
          <ac:spMkLst>
            <pc:docMk/>
            <pc:sldMk cId="174986968" sldId="277"/>
            <ac:spMk id="29" creationId="{979C831E-8AC5-3B21-C539-8A32E0283524}"/>
          </ac:spMkLst>
        </pc:spChg>
        <pc:grpChg chg="del mod">
          <ac:chgData name="Dhruv Bhatnagar" userId="d3ce6c2664132320" providerId="LiveId" clId="{84C4CC69-7288-4891-9C4F-C7C5AA4E3CF0}" dt="2023-04-20T18:56:12.434" v="1611" actId="165"/>
          <ac:grpSpMkLst>
            <pc:docMk/>
            <pc:sldMk cId="174986968" sldId="277"/>
            <ac:grpSpMk id="5" creationId="{344CF4E1-F640-A9BC-8DC4-72F3286591A5}"/>
          </ac:grpSpMkLst>
        </pc:grpChg>
        <pc:graphicFrameChg chg="add del">
          <ac:chgData name="Dhruv Bhatnagar" userId="d3ce6c2664132320" providerId="LiveId" clId="{84C4CC69-7288-4891-9C4F-C7C5AA4E3CF0}" dt="2023-04-20T17:42:57.495" v="751" actId="26606"/>
          <ac:graphicFrameMkLst>
            <pc:docMk/>
            <pc:sldMk cId="174986968" sldId="277"/>
            <ac:graphicFrameMk id="31" creationId="{96ADF1CD-E417-0E9A-E18F-D80C2D067020}"/>
          </ac:graphicFrameMkLst>
        </pc:graphicFrameChg>
        <pc:graphicFrameChg chg="add del mod">
          <ac:chgData name="Dhruv Bhatnagar" userId="d3ce6c2664132320" providerId="LiveId" clId="{84C4CC69-7288-4891-9C4F-C7C5AA4E3CF0}" dt="2023-04-20T18:56:02.317" v="1610" actId="18245"/>
          <ac:graphicFrameMkLst>
            <pc:docMk/>
            <pc:sldMk cId="174986968" sldId="277"/>
            <ac:graphicFrameMk id="32" creationId="{D628F8DE-916B-4980-5F7A-D7C9ACA56EBE}"/>
          </ac:graphicFrameMkLst>
        </pc:graphicFrameChg>
        <pc:graphicFrameChg chg="add del">
          <ac:chgData name="Dhruv Bhatnagar" userId="d3ce6c2664132320" providerId="LiveId" clId="{84C4CC69-7288-4891-9C4F-C7C5AA4E3CF0}" dt="2023-04-20T17:43:01.141" v="753" actId="26606"/>
          <ac:graphicFrameMkLst>
            <pc:docMk/>
            <pc:sldMk cId="174986968" sldId="277"/>
            <ac:graphicFrameMk id="33" creationId="{6B925B76-3B90-3A19-2728-AF1271ED2003}"/>
          </ac:graphicFrameMkLst>
        </pc:graphicFrameChg>
        <pc:graphicFrameChg chg="add del">
          <ac:chgData name="Dhruv Bhatnagar" userId="d3ce6c2664132320" providerId="LiveId" clId="{84C4CC69-7288-4891-9C4F-C7C5AA4E3CF0}" dt="2023-04-20T17:43:10.767" v="755" actId="26606"/>
          <ac:graphicFrameMkLst>
            <pc:docMk/>
            <pc:sldMk cId="174986968" sldId="277"/>
            <ac:graphicFrameMk id="35" creationId="{96ADF1CD-E417-0E9A-E18F-D80C2D067020}"/>
          </ac:graphicFrameMkLst>
        </pc:graphicFrameChg>
      </pc:sldChg>
      <pc:sldChg chg="addSp delSp modSp mod ord setBg">
        <pc:chgData name="Dhruv Bhatnagar" userId="d3ce6c2664132320" providerId="LiveId" clId="{84C4CC69-7288-4891-9C4F-C7C5AA4E3CF0}" dt="2023-04-20T19:04:14.356" v="2613" actId="962"/>
        <pc:sldMkLst>
          <pc:docMk/>
          <pc:sldMk cId="2270266135" sldId="278"/>
        </pc:sldMkLst>
        <pc:spChg chg="add del mod ord">
          <ac:chgData name="Dhruv Bhatnagar" userId="d3ce6c2664132320" providerId="LiveId" clId="{84C4CC69-7288-4891-9C4F-C7C5AA4E3CF0}" dt="2023-04-20T18:29:35.147" v="1385" actId="26606"/>
          <ac:spMkLst>
            <pc:docMk/>
            <pc:sldMk cId="2270266135" sldId="278"/>
            <ac:spMk id="2" creationId="{6FB612EE-C982-92D2-3BEB-FCA5D756BFDC}"/>
          </ac:spMkLst>
        </pc:spChg>
        <pc:spChg chg="mod topLvl">
          <ac:chgData name="Dhruv Bhatnagar" userId="d3ce6c2664132320" providerId="LiveId" clId="{84C4CC69-7288-4891-9C4F-C7C5AA4E3CF0}" dt="2023-04-20T19:02:26.113" v="2347" actId="962"/>
          <ac:spMkLst>
            <pc:docMk/>
            <pc:sldMk cId="2270266135" sldId="278"/>
            <ac:spMk id="3" creationId="{855C1811-0770-C017-E668-1834EC5C826F}"/>
          </ac:spMkLst>
        </pc:spChg>
        <pc:spChg chg="mod topLvl">
          <ac:chgData name="Dhruv Bhatnagar" userId="d3ce6c2664132320" providerId="LiveId" clId="{84C4CC69-7288-4891-9C4F-C7C5AA4E3CF0}" dt="2023-04-20T19:02:21.378" v="2345" actId="962"/>
          <ac:spMkLst>
            <pc:docMk/>
            <pc:sldMk cId="2270266135" sldId="278"/>
            <ac:spMk id="4" creationId="{F7538B52-2384-B447-014B-AF5148BB30D7}"/>
          </ac:spMkLst>
        </pc:spChg>
        <pc:spChg chg="mod topLvl">
          <ac:chgData name="Dhruv Bhatnagar" userId="d3ce6c2664132320" providerId="LiveId" clId="{84C4CC69-7288-4891-9C4F-C7C5AA4E3CF0}" dt="2023-04-20T19:02:44.160" v="2407" actId="962"/>
          <ac:spMkLst>
            <pc:docMk/>
            <pc:sldMk cId="2270266135" sldId="278"/>
            <ac:spMk id="5" creationId="{7ED63DF3-AD44-88BC-43C1-3C5BDA333374}"/>
          </ac:spMkLst>
        </pc:spChg>
        <pc:spChg chg="mod">
          <ac:chgData name="Dhruv Bhatnagar" userId="d3ce6c2664132320" providerId="LiveId" clId="{84C4CC69-7288-4891-9C4F-C7C5AA4E3CF0}" dt="2023-04-20T19:02:16.211" v="2319" actId="962"/>
          <ac:spMkLst>
            <pc:docMk/>
            <pc:sldMk cId="2270266135" sldId="278"/>
            <ac:spMk id="6" creationId="{534BF635-0AED-1C94-380C-572EBA67082A}"/>
          </ac:spMkLst>
        </pc:spChg>
        <pc:spChg chg="mod topLvl">
          <ac:chgData name="Dhruv Bhatnagar" userId="d3ce6c2664132320" providerId="LiveId" clId="{84C4CC69-7288-4891-9C4F-C7C5AA4E3CF0}" dt="2023-04-20T19:02:37.507" v="2405" actId="962"/>
          <ac:spMkLst>
            <pc:docMk/>
            <pc:sldMk cId="2270266135" sldId="278"/>
            <ac:spMk id="7" creationId="{B9F90A7A-8DB1-8C47-4176-93CCAB58CECD}"/>
          </ac:spMkLst>
        </pc:spChg>
        <pc:spChg chg="mod topLvl">
          <ac:chgData name="Dhruv Bhatnagar" userId="d3ce6c2664132320" providerId="LiveId" clId="{84C4CC69-7288-4891-9C4F-C7C5AA4E3CF0}" dt="2023-04-20T18:57:01.284" v="1616" actId="962"/>
          <ac:spMkLst>
            <pc:docMk/>
            <pc:sldMk cId="2270266135" sldId="278"/>
            <ac:spMk id="8" creationId="{1989C80E-4875-9F1F-2F4B-899A7190D2F3}"/>
          </ac:spMkLst>
        </pc:spChg>
        <pc:spChg chg="mod topLvl">
          <ac:chgData name="Dhruv Bhatnagar" userId="d3ce6c2664132320" providerId="LiveId" clId="{84C4CC69-7288-4891-9C4F-C7C5AA4E3CF0}" dt="2023-04-20T19:02:50.434" v="2439" actId="962"/>
          <ac:spMkLst>
            <pc:docMk/>
            <pc:sldMk cId="2270266135" sldId="278"/>
            <ac:spMk id="9" creationId="{ACC98BAE-7536-9CCD-59CC-EE8139801AD2}"/>
          </ac:spMkLst>
        </pc:spChg>
        <pc:spChg chg="mod topLvl">
          <ac:chgData name="Dhruv Bhatnagar" userId="d3ce6c2664132320" providerId="LiveId" clId="{84C4CC69-7288-4891-9C4F-C7C5AA4E3CF0}" dt="2023-04-20T19:03:03.214" v="2467" actId="962"/>
          <ac:spMkLst>
            <pc:docMk/>
            <pc:sldMk cId="2270266135" sldId="278"/>
            <ac:spMk id="10" creationId="{C34413B0-E86C-F2AD-D01C-96E0B195BA61}"/>
          </ac:spMkLst>
        </pc:spChg>
        <pc:spChg chg="add del">
          <ac:chgData name="Dhruv Bhatnagar" userId="d3ce6c2664132320" providerId="LiveId" clId="{84C4CC69-7288-4891-9C4F-C7C5AA4E3CF0}" dt="2023-04-20T18:27:51.449" v="1366" actId="26606"/>
          <ac:spMkLst>
            <pc:docMk/>
            <pc:sldMk cId="2270266135" sldId="278"/>
            <ac:spMk id="11" creationId="{660EB578-C970-4186-B93C-45851BBC6E34}"/>
          </ac:spMkLst>
        </pc:spChg>
        <pc:spChg chg="mod topLvl">
          <ac:chgData name="Dhruv Bhatnagar" userId="d3ce6c2664132320" providerId="LiveId" clId="{84C4CC69-7288-4891-9C4F-C7C5AA4E3CF0}" dt="2023-04-20T19:02:56.574" v="2465" actId="962"/>
          <ac:spMkLst>
            <pc:docMk/>
            <pc:sldMk cId="2270266135" sldId="278"/>
            <ac:spMk id="11" creationId="{7410E1BF-AB3A-6D77-27B8-CD863E553E63}"/>
          </ac:spMkLst>
        </pc:spChg>
        <pc:spChg chg="mod topLvl">
          <ac:chgData name="Dhruv Bhatnagar" userId="d3ce6c2664132320" providerId="LiveId" clId="{84C4CC69-7288-4891-9C4F-C7C5AA4E3CF0}" dt="2023-04-20T19:04:14.356" v="2613" actId="962"/>
          <ac:spMkLst>
            <pc:docMk/>
            <pc:sldMk cId="2270266135" sldId="278"/>
            <ac:spMk id="12" creationId="{0B8D5BF2-B4C3-02D7-5D9B-6692E75DED15}"/>
          </ac:spMkLst>
        </pc:spChg>
        <pc:spChg chg="mod topLvl">
          <ac:chgData name="Dhruv Bhatnagar" userId="d3ce6c2664132320" providerId="LiveId" clId="{84C4CC69-7288-4891-9C4F-C7C5AA4E3CF0}" dt="2023-04-20T19:03:07.667" v="2469" actId="962"/>
          <ac:spMkLst>
            <pc:docMk/>
            <pc:sldMk cId="2270266135" sldId="278"/>
            <ac:spMk id="13" creationId="{8A39E3CC-D296-30AA-C410-52268E49D608}"/>
          </ac:spMkLst>
        </pc:spChg>
        <pc:spChg chg="add del">
          <ac:chgData name="Dhruv Bhatnagar" userId="d3ce6c2664132320" providerId="LiveId" clId="{84C4CC69-7288-4891-9C4F-C7C5AA4E3CF0}" dt="2023-04-20T17:14:01.371" v="269" actId="26606"/>
          <ac:spMkLst>
            <pc:docMk/>
            <pc:sldMk cId="2270266135" sldId="278"/>
            <ac:spMk id="16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7:14:01.371" v="269" actId="26606"/>
          <ac:spMkLst>
            <pc:docMk/>
            <pc:sldMk cId="2270266135" sldId="278"/>
            <ac:spMk id="18" creationId="{19604516-F583-413C-8C0B-E7944F332B5A}"/>
          </ac:spMkLst>
        </pc:spChg>
        <pc:spChg chg="add del">
          <ac:chgData name="Dhruv Bhatnagar" userId="d3ce6c2664132320" providerId="LiveId" clId="{84C4CC69-7288-4891-9C4F-C7C5AA4E3CF0}" dt="2023-04-20T17:14:04.030" v="271" actId="26606"/>
          <ac:spMkLst>
            <pc:docMk/>
            <pc:sldMk cId="2270266135" sldId="278"/>
            <ac:spMk id="24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8:27:57.191" v="1368" actId="26606"/>
          <ac:spMkLst>
            <pc:docMk/>
            <pc:sldMk cId="2270266135" sldId="278"/>
            <ac:spMk id="27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7:14:17.595" v="273" actId="26606"/>
          <ac:spMkLst>
            <pc:docMk/>
            <pc:sldMk cId="2270266135" sldId="278"/>
            <ac:spMk id="30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7:14:17.595" v="273" actId="26606"/>
          <ac:spMkLst>
            <pc:docMk/>
            <pc:sldMk cId="2270266135" sldId="278"/>
            <ac:spMk id="31" creationId="{19604516-F583-413C-8C0B-E7944F332B5A}"/>
          </ac:spMkLst>
        </pc:spChg>
        <pc:spChg chg="add del">
          <ac:chgData name="Dhruv Bhatnagar" userId="d3ce6c2664132320" providerId="LiveId" clId="{84C4CC69-7288-4891-9C4F-C7C5AA4E3CF0}" dt="2023-04-20T18:28:00.064" v="1370" actId="26606"/>
          <ac:spMkLst>
            <pc:docMk/>
            <pc:sldMk cId="2270266135" sldId="278"/>
            <ac:spMk id="40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8:30:37.832" v="1394" actId="26606"/>
          <ac:spMkLst>
            <pc:docMk/>
            <pc:sldMk cId="2270266135" sldId="278"/>
            <ac:spMk id="53" creationId="{F68B2C62-7648-4430-90D5-AE0F252AF113}"/>
          </ac:spMkLst>
        </pc:spChg>
        <pc:grpChg chg="del mod">
          <ac:chgData name="Dhruv Bhatnagar" userId="d3ce6c2664132320" providerId="LiveId" clId="{84C4CC69-7288-4891-9C4F-C7C5AA4E3CF0}" dt="2023-04-20T18:56:55.802" v="1615" actId="165"/>
          <ac:grpSpMkLst>
            <pc:docMk/>
            <pc:sldMk cId="2270266135" sldId="278"/>
            <ac:grpSpMk id="2" creationId="{073723DA-2CB7-8378-A905-14149325208E}"/>
          </ac:grpSpMkLst>
        </pc:grpChg>
        <pc:graphicFrameChg chg="add del">
          <ac:chgData name="Dhruv Bhatnagar" userId="d3ce6c2664132320" providerId="LiveId" clId="{84C4CC69-7288-4891-9C4F-C7C5AA4E3CF0}" dt="2023-04-20T17:14:01.371" v="269" actId="26606"/>
          <ac:graphicFrameMkLst>
            <pc:docMk/>
            <pc:sldMk cId="2270266135" sldId="278"/>
            <ac:graphicFrameMk id="8" creationId="{E8459490-EB66-5B1F-B716-A58929670197}"/>
          </ac:graphicFrameMkLst>
        </pc:graphicFrameChg>
        <pc:graphicFrameChg chg="add del">
          <ac:chgData name="Dhruv Bhatnagar" userId="d3ce6c2664132320" providerId="LiveId" clId="{84C4CC69-7288-4891-9C4F-C7C5AA4E3CF0}" dt="2023-04-20T17:14:04.030" v="271" actId="26606"/>
          <ac:graphicFrameMkLst>
            <pc:docMk/>
            <pc:sldMk cId="2270266135" sldId="278"/>
            <ac:graphicFrameMk id="26" creationId="{91F7DCFD-332D-34E0-BF88-8F148ED8CD73}"/>
          </ac:graphicFrameMkLst>
        </pc:graphicFrameChg>
        <pc:graphicFrameChg chg="add del">
          <ac:chgData name="Dhruv Bhatnagar" userId="d3ce6c2664132320" providerId="LiveId" clId="{84C4CC69-7288-4891-9C4F-C7C5AA4E3CF0}" dt="2023-04-20T17:14:17.595" v="273" actId="26606"/>
          <ac:graphicFrameMkLst>
            <pc:docMk/>
            <pc:sldMk cId="2270266135" sldId="278"/>
            <ac:graphicFrameMk id="33" creationId="{E8459490-EB66-5B1F-B716-A58929670197}"/>
          </ac:graphicFrameMkLst>
        </pc:graphicFrameChg>
        <pc:graphicFrameChg chg="add del mod">
          <ac:chgData name="Dhruv Bhatnagar" userId="d3ce6c2664132320" providerId="LiveId" clId="{84C4CC69-7288-4891-9C4F-C7C5AA4E3CF0}" dt="2023-04-20T17:15:31.304" v="279" actId="26606"/>
          <ac:graphicFrameMkLst>
            <pc:docMk/>
            <pc:sldMk cId="2270266135" sldId="278"/>
            <ac:graphicFrameMk id="35" creationId="{A16F8075-C548-B9D8-3D48-4F46AEA48463}"/>
          </ac:graphicFrameMkLst>
        </pc:graphicFrameChg>
        <pc:graphicFrameChg chg="add del">
          <ac:chgData name="Dhruv Bhatnagar" userId="d3ce6c2664132320" providerId="LiveId" clId="{84C4CC69-7288-4891-9C4F-C7C5AA4E3CF0}" dt="2023-04-20T18:27:57.191" v="1368" actId="26606"/>
          <ac:graphicFrameMkLst>
            <pc:docMk/>
            <pc:sldMk cId="2270266135" sldId="278"/>
            <ac:graphicFrameMk id="36" creationId="{4400E2CC-0AA2-7CAF-3AE7-B9376EA2E1E3}"/>
          </ac:graphicFrameMkLst>
        </pc:graphicFrameChg>
        <pc:graphicFrameChg chg="add del">
          <ac:chgData name="Dhruv Bhatnagar" userId="d3ce6c2664132320" providerId="LiveId" clId="{84C4CC69-7288-4891-9C4F-C7C5AA4E3CF0}" dt="2023-04-20T18:29:35.116" v="1384" actId="26606"/>
          <ac:graphicFrameMkLst>
            <pc:docMk/>
            <pc:sldMk cId="2270266135" sldId="278"/>
            <ac:graphicFrameMk id="37" creationId="{2E5E6960-BBB1-FD05-3E6D-98BD012DA292}"/>
          </ac:graphicFrameMkLst>
        </pc:graphicFrameChg>
        <pc:graphicFrameChg chg="add del">
          <ac:chgData name="Dhruv Bhatnagar" userId="d3ce6c2664132320" providerId="LiveId" clId="{84C4CC69-7288-4891-9C4F-C7C5AA4E3CF0}" dt="2023-04-20T18:28:00.064" v="1370" actId="26606"/>
          <ac:graphicFrameMkLst>
            <pc:docMk/>
            <pc:sldMk cId="2270266135" sldId="278"/>
            <ac:graphicFrameMk id="43" creationId="{172C01F5-54B9-B67C-53A1-08A64D4B8B3B}"/>
          </ac:graphicFrameMkLst>
        </pc:graphicFrameChg>
        <pc:graphicFrameChg chg="add del mod modGraphic">
          <ac:chgData name="Dhruv Bhatnagar" userId="d3ce6c2664132320" providerId="LiveId" clId="{84C4CC69-7288-4891-9C4F-C7C5AA4E3CF0}" dt="2023-04-20T18:56:50.665" v="1614" actId="18245"/>
          <ac:graphicFrameMkLst>
            <pc:docMk/>
            <pc:sldMk cId="2270266135" sldId="278"/>
            <ac:graphicFrameMk id="44" creationId="{843CC93A-ABC2-3A6A-4756-F007DEC60752}"/>
          </ac:graphicFrameMkLst>
        </pc:graphicFrameChg>
        <pc:graphicFrameChg chg="add del">
          <ac:chgData name="Dhruv Bhatnagar" userId="d3ce6c2664132320" providerId="LiveId" clId="{84C4CC69-7288-4891-9C4F-C7C5AA4E3CF0}" dt="2023-04-20T18:28:08.825" v="1372" actId="26606"/>
          <ac:graphicFrameMkLst>
            <pc:docMk/>
            <pc:sldMk cId="2270266135" sldId="278"/>
            <ac:graphicFrameMk id="45" creationId="{BA556F3A-73E6-1050-36EB-604453FB48BB}"/>
          </ac:graphicFrameMkLst>
        </pc:graphicFrameChg>
        <pc:graphicFrameChg chg="add del">
          <ac:chgData name="Dhruv Bhatnagar" userId="d3ce6c2664132320" providerId="LiveId" clId="{84C4CC69-7288-4891-9C4F-C7C5AA4E3CF0}" dt="2023-04-20T18:28:13.977" v="1374" actId="26606"/>
          <ac:graphicFrameMkLst>
            <pc:docMk/>
            <pc:sldMk cId="2270266135" sldId="278"/>
            <ac:graphicFrameMk id="47" creationId="{AAE902ED-C9C8-D1CC-A77F-A13E8D6E772D}"/>
          </ac:graphicFrameMkLst>
        </pc:graphicFrameChg>
        <pc:graphicFrameChg chg="add del">
          <ac:chgData name="Dhruv Bhatnagar" userId="d3ce6c2664132320" providerId="LiveId" clId="{84C4CC69-7288-4891-9C4F-C7C5AA4E3CF0}" dt="2023-04-20T18:28:16.732" v="1376" actId="26606"/>
          <ac:graphicFrameMkLst>
            <pc:docMk/>
            <pc:sldMk cId="2270266135" sldId="278"/>
            <ac:graphicFrameMk id="49" creationId="{366428B8-3EE0-6209-A390-A80AFE79D9FF}"/>
          </ac:graphicFrameMkLst>
        </pc:graphicFrameChg>
        <pc:picChg chg="add del">
          <ac:chgData name="Dhruv Bhatnagar" userId="d3ce6c2664132320" providerId="LiveId" clId="{84C4CC69-7288-4891-9C4F-C7C5AA4E3CF0}" dt="2023-04-20T18:27:51.449" v="1366" actId="26606"/>
          <ac:picMkLst>
            <pc:docMk/>
            <pc:sldMk cId="2270266135" sldId="278"/>
            <ac:picMk id="13" creationId="{6CF58BC4-5179-3EA5-55F7-0BF7B5039E4F}"/>
          </ac:picMkLst>
        </pc:picChg>
        <pc:cxnChg chg="add del">
          <ac:chgData name="Dhruv Bhatnagar" userId="d3ce6c2664132320" providerId="LiveId" clId="{84C4CC69-7288-4891-9C4F-C7C5AA4E3CF0}" dt="2023-04-20T18:27:51.449" v="1366" actId="26606"/>
          <ac:cxnSpMkLst>
            <pc:docMk/>
            <pc:sldMk cId="2270266135" sldId="278"/>
            <ac:cxnSpMk id="9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8:27:51.449" v="1366" actId="26606"/>
          <ac:cxnSpMkLst>
            <pc:docMk/>
            <pc:sldMk cId="2270266135" sldId="278"/>
            <ac:cxnSpMk id="10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7:14:01.371" v="269" actId="26606"/>
          <ac:cxnSpMkLst>
            <pc:docMk/>
            <pc:sldMk cId="2270266135" sldId="278"/>
            <ac:cxnSpMk id="12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7:14:01.371" v="269" actId="26606"/>
          <ac:cxnSpMkLst>
            <pc:docMk/>
            <pc:sldMk cId="2270266135" sldId="278"/>
            <ac:cxnSpMk id="14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8:27:51.449" v="1366" actId="26606"/>
          <ac:cxnSpMkLst>
            <pc:docMk/>
            <pc:sldMk cId="2270266135" sldId="278"/>
            <ac:cxnSpMk id="15" creationId="{CDF57B02-07BB-407B-BB36-06D9C64A673E}"/>
          </ac:cxnSpMkLst>
        </pc:cxnChg>
        <pc:cxnChg chg="add del">
          <ac:chgData name="Dhruv Bhatnagar" userId="d3ce6c2664132320" providerId="LiveId" clId="{84C4CC69-7288-4891-9C4F-C7C5AA4E3CF0}" dt="2023-04-20T18:27:51.449" v="1366" actId="26606"/>
          <ac:cxnSpMkLst>
            <pc:docMk/>
            <pc:sldMk cId="2270266135" sldId="278"/>
            <ac:cxnSpMk id="17" creationId="{C6855964-C920-48EB-8804-74291211C8A9}"/>
          </ac:cxnSpMkLst>
        </pc:cxnChg>
        <pc:cxnChg chg="add del">
          <ac:chgData name="Dhruv Bhatnagar" userId="d3ce6c2664132320" providerId="LiveId" clId="{84C4CC69-7288-4891-9C4F-C7C5AA4E3CF0}" dt="2023-04-20T18:27:57.191" v="1368" actId="26606"/>
          <ac:cxnSpMkLst>
            <pc:docMk/>
            <pc:sldMk cId="2270266135" sldId="278"/>
            <ac:cxnSpMk id="19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7:14:01.371" v="269" actId="26606"/>
          <ac:cxnSpMkLst>
            <pc:docMk/>
            <pc:sldMk cId="2270266135" sldId="278"/>
            <ac:cxnSpMk id="20" creationId="{4BFD5B9F-5FB6-467D-83D5-DF82F1907354}"/>
          </ac:cxnSpMkLst>
        </pc:cxnChg>
        <pc:cxnChg chg="add del">
          <ac:chgData name="Dhruv Bhatnagar" userId="d3ce6c2664132320" providerId="LiveId" clId="{84C4CC69-7288-4891-9C4F-C7C5AA4E3CF0}" dt="2023-04-20T18:27:57.191" v="1368" actId="26606"/>
          <ac:cxnSpMkLst>
            <pc:docMk/>
            <pc:sldMk cId="2270266135" sldId="278"/>
            <ac:cxnSpMk id="21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7:14:04.030" v="271" actId="26606"/>
          <ac:cxnSpMkLst>
            <pc:docMk/>
            <pc:sldMk cId="2270266135" sldId="278"/>
            <ac:cxnSpMk id="22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7:14:04.030" v="271" actId="26606"/>
          <ac:cxnSpMkLst>
            <pc:docMk/>
            <pc:sldMk cId="2270266135" sldId="278"/>
            <ac:cxnSpMk id="23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7:14:04.030" v="271" actId="26606"/>
          <ac:cxnSpMkLst>
            <pc:docMk/>
            <pc:sldMk cId="2270266135" sldId="278"/>
            <ac:cxnSpMk id="25" creationId="{9BB96FAB-CCBF-4D1E-9D0D-B038ACC29BD0}"/>
          </ac:cxnSpMkLst>
        </pc:cxnChg>
        <pc:cxnChg chg="add del">
          <ac:chgData name="Dhruv Bhatnagar" userId="d3ce6c2664132320" providerId="LiveId" clId="{84C4CC69-7288-4891-9C4F-C7C5AA4E3CF0}" dt="2023-04-20T17:14:17.595" v="273" actId="26606"/>
          <ac:cxnSpMkLst>
            <pc:docMk/>
            <pc:sldMk cId="2270266135" sldId="278"/>
            <ac:cxnSpMk id="28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7:14:17.595" v="273" actId="26606"/>
          <ac:cxnSpMkLst>
            <pc:docMk/>
            <pc:sldMk cId="2270266135" sldId="278"/>
            <ac:cxnSpMk id="29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7:14:17.595" v="273" actId="26606"/>
          <ac:cxnSpMkLst>
            <pc:docMk/>
            <pc:sldMk cId="2270266135" sldId="278"/>
            <ac:cxnSpMk id="32" creationId="{4BFD5B9F-5FB6-467D-83D5-DF82F1907354}"/>
          </ac:cxnSpMkLst>
        </pc:cxnChg>
        <pc:cxnChg chg="add del">
          <ac:chgData name="Dhruv Bhatnagar" userId="d3ce6c2664132320" providerId="LiveId" clId="{84C4CC69-7288-4891-9C4F-C7C5AA4E3CF0}" dt="2023-04-20T18:27:57.191" v="1368" actId="26606"/>
          <ac:cxnSpMkLst>
            <pc:docMk/>
            <pc:sldMk cId="2270266135" sldId="278"/>
            <ac:cxnSpMk id="34" creationId="{4BFD5B9F-5FB6-467D-83D5-DF82F1907354}"/>
          </ac:cxnSpMkLst>
        </pc:cxnChg>
        <pc:cxnChg chg="add del">
          <ac:chgData name="Dhruv Bhatnagar" userId="d3ce6c2664132320" providerId="LiveId" clId="{84C4CC69-7288-4891-9C4F-C7C5AA4E3CF0}" dt="2023-04-20T18:28:00.064" v="1370" actId="26606"/>
          <ac:cxnSpMkLst>
            <pc:docMk/>
            <pc:sldMk cId="2270266135" sldId="278"/>
            <ac:cxnSpMk id="38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8:28:00.064" v="1370" actId="26606"/>
          <ac:cxnSpMkLst>
            <pc:docMk/>
            <pc:sldMk cId="2270266135" sldId="278"/>
            <ac:cxnSpMk id="39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8:28:00.064" v="1370" actId="26606"/>
          <ac:cxnSpMkLst>
            <pc:docMk/>
            <pc:sldMk cId="2270266135" sldId="278"/>
            <ac:cxnSpMk id="41" creationId="{AAD0195E-7F27-4D06-9427-0C121D721A14}"/>
          </ac:cxnSpMkLst>
        </pc:cxnChg>
        <pc:cxnChg chg="add del">
          <ac:chgData name="Dhruv Bhatnagar" userId="d3ce6c2664132320" providerId="LiveId" clId="{84C4CC69-7288-4891-9C4F-C7C5AA4E3CF0}" dt="2023-04-20T18:28:00.064" v="1370" actId="26606"/>
          <ac:cxnSpMkLst>
            <pc:docMk/>
            <pc:sldMk cId="2270266135" sldId="278"/>
            <ac:cxnSpMk id="42" creationId="{9D74C2FC-3228-4FC1-B97B-87AD35508D91}"/>
          </ac:cxnSpMkLst>
        </pc:cxnChg>
        <pc:cxnChg chg="add del">
          <ac:chgData name="Dhruv Bhatnagar" userId="d3ce6c2664132320" providerId="LiveId" clId="{84C4CC69-7288-4891-9C4F-C7C5AA4E3CF0}" dt="2023-04-20T18:30:37.832" v="1394" actId="26606"/>
          <ac:cxnSpMkLst>
            <pc:docMk/>
            <pc:sldMk cId="2270266135" sldId="278"/>
            <ac:cxnSpMk id="46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8:30:37.832" v="1394" actId="26606"/>
          <ac:cxnSpMkLst>
            <pc:docMk/>
            <pc:sldMk cId="2270266135" sldId="278"/>
            <ac:cxnSpMk id="51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8:30:37.832" v="1394" actId="26606"/>
          <ac:cxnSpMkLst>
            <pc:docMk/>
            <pc:sldMk cId="2270266135" sldId="278"/>
            <ac:cxnSpMk id="55" creationId="{B75B4F83-6FDB-4998-8E11-31CE6E7040B7}"/>
          </ac:cxnSpMkLst>
        </pc:cxnChg>
        <pc:cxnChg chg="add del">
          <ac:chgData name="Dhruv Bhatnagar" userId="d3ce6c2664132320" providerId="LiveId" clId="{84C4CC69-7288-4891-9C4F-C7C5AA4E3CF0}" dt="2023-04-20T18:30:37.832" v="1394" actId="26606"/>
          <ac:cxnSpMkLst>
            <pc:docMk/>
            <pc:sldMk cId="2270266135" sldId="278"/>
            <ac:cxnSpMk id="57" creationId="{B0794B99-5B9D-4B94-9505-1EDED76CD61F}"/>
          </ac:cxnSpMkLst>
        </pc:cxnChg>
      </pc:sldChg>
      <pc:sldChg chg="addSp delSp modSp add del mod setBg">
        <pc:chgData name="Dhruv Bhatnagar" userId="d3ce6c2664132320" providerId="LiveId" clId="{84C4CC69-7288-4891-9C4F-C7C5AA4E3CF0}" dt="2023-04-20T19:07:51.799" v="3008" actId="962"/>
        <pc:sldMkLst>
          <pc:docMk/>
          <pc:sldMk cId="1332957594" sldId="279"/>
        </pc:sldMkLst>
        <pc:spChg chg="add del mod">
          <ac:chgData name="Dhruv Bhatnagar" userId="d3ce6c2664132320" providerId="LiveId" clId="{84C4CC69-7288-4891-9C4F-C7C5AA4E3CF0}" dt="2023-04-20T19:06:44.444" v="2767" actId="26606"/>
          <ac:spMkLst>
            <pc:docMk/>
            <pc:sldMk cId="1332957594" sldId="279"/>
            <ac:spMk id="2" creationId="{6FB612EE-C982-92D2-3BEB-FCA5D756BFDC}"/>
          </ac:spMkLst>
        </pc:spChg>
        <pc:spChg chg="mod topLvl">
          <ac:chgData name="Dhruv Bhatnagar" userId="d3ce6c2664132320" providerId="LiveId" clId="{84C4CC69-7288-4891-9C4F-C7C5AA4E3CF0}" dt="2023-04-20T19:07:07.666" v="2770" actId="962"/>
          <ac:spMkLst>
            <pc:docMk/>
            <pc:sldMk cId="1332957594" sldId="279"/>
            <ac:spMk id="4" creationId="{D633214F-3578-95C9-90C0-5283310144F3}"/>
          </ac:spMkLst>
        </pc:spChg>
        <pc:spChg chg="mod topLvl">
          <ac:chgData name="Dhruv Bhatnagar" userId="d3ce6c2664132320" providerId="LiveId" clId="{84C4CC69-7288-4891-9C4F-C7C5AA4E3CF0}" dt="2023-04-20T19:07:30.839" v="2836" actId="962"/>
          <ac:spMkLst>
            <pc:docMk/>
            <pc:sldMk cId="1332957594" sldId="279"/>
            <ac:spMk id="5" creationId="{A83EEE03-3E26-98A7-2F49-3DCFD8C50668}"/>
          </ac:spMkLst>
        </pc:spChg>
        <pc:spChg chg="mod ord">
          <ac:chgData name="Dhruv Bhatnagar" userId="d3ce6c2664132320" providerId="LiveId" clId="{84C4CC69-7288-4891-9C4F-C7C5AA4E3CF0}" dt="2023-04-20T19:06:44.444" v="2767" actId="26606"/>
          <ac:spMkLst>
            <pc:docMk/>
            <pc:sldMk cId="1332957594" sldId="279"/>
            <ac:spMk id="6" creationId="{534BF635-0AED-1C94-380C-572EBA67082A}"/>
          </ac:spMkLst>
        </pc:spChg>
        <pc:spChg chg="mod topLvl">
          <ac:chgData name="Dhruv Bhatnagar" userId="d3ce6c2664132320" providerId="LiveId" clId="{84C4CC69-7288-4891-9C4F-C7C5AA4E3CF0}" dt="2023-04-20T19:07:11.749" v="2772" actId="962"/>
          <ac:spMkLst>
            <pc:docMk/>
            <pc:sldMk cId="1332957594" sldId="279"/>
            <ac:spMk id="7" creationId="{07CA73D5-D5A6-49E1-4B31-7DEA27069217}"/>
          </ac:spMkLst>
        </pc:spChg>
        <pc:spChg chg="mod topLvl">
          <ac:chgData name="Dhruv Bhatnagar" userId="d3ce6c2664132320" providerId="LiveId" clId="{84C4CC69-7288-4891-9C4F-C7C5AA4E3CF0}" dt="2023-04-20T19:07:37.997" v="2896" actId="962"/>
          <ac:spMkLst>
            <pc:docMk/>
            <pc:sldMk cId="1332957594" sldId="279"/>
            <ac:spMk id="9" creationId="{102912EC-2BDA-E98A-C730-6DECD8917F88}"/>
          </ac:spMkLst>
        </pc:spChg>
        <pc:spChg chg="mod topLvl">
          <ac:chgData name="Dhruv Bhatnagar" userId="d3ce6c2664132320" providerId="LiveId" clId="{84C4CC69-7288-4891-9C4F-C7C5AA4E3CF0}" dt="2023-04-20T19:07:10.005" v="2771" actId="962"/>
          <ac:spMkLst>
            <pc:docMk/>
            <pc:sldMk cId="1332957594" sldId="279"/>
            <ac:spMk id="10" creationId="{9934CEFE-E4B1-86E8-BAC9-5B51DC47A2C6}"/>
          </ac:spMkLst>
        </pc:spChg>
        <pc:spChg chg="mod topLvl">
          <ac:chgData name="Dhruv Bhatnagar" userId="d3ce6c2664132320" providerId="LiveId" clId="{84C4CC69-7288-4891-9C4F-C7C5AA4E3CF0}" dt="2023-04-20T19:07:51.799" v="3008" actId="962"/>
          <ac:spMkLst>
            <pc:docMk/>
            <pc:sldMk cId="1332957594" sldId="279"/>
            <ac:spMk id="11" creationId="{48FD4320-586F-C1F2-65EC-7AB49AA05928}"/>
          </ac:spMkLst>
        </pc:spChg>
        <pc:spChg chg="add del">
          <ac:chgData name="Dhruv Bhatnagar" userId="d3ce6c2664132320" providerId="LiveId" clId="{84C4CC69-7288-4891-9C4F-C7C5AA4E3CF0}" dt="2023-04-20T19:06:32.832" v="2762" actId="26606"/>
          <ac:spMkLst>
            <pc:docMk/>
            <pc:sldMk cId="1332957594" sldId="279"/>
            <ac:spMk id="16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9:06:33.836" v="2764" actId="26606"/>
          <ac:spMkLst>
            <pc:docMk/>
            <pc:sldMk cId="1332957594" sldId="279"/>
            <ac:spMk id="24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9:06:44.422" v="2766" actId="26606"/>
          <ac:spMkLst>
            <pc:docMk/>
            <pc:sldMk cId="1332957594" sldId="279"/>
            <ac:spMk id="31" creationId="{F68B2C62-7648-4430-90D5-AE0F252AF113}"/>
          </ac:spMkLst>
        </pc:spChg>
        <pc:spChg chg="add">
          <ac:chgData name="Dhruv Bhatnagar" userId="d3ce6c2664132320" providerId="LiveId" clId="{84C4CC69-7288-4891-9C4F-C7C5AA4E3CF0}" dt="2023-04-20T19:06:44.444" v="2767" actId="26606"/>
          <ac:spMkLst>
            <pc:docMk/>
            <pc:sldMk cId="1332957594" sldId="279"/>
            <ac:spMk id="38" creationId="{F68B2C62-7648-4430-90D5-AE0F252AF113}"/>
          </ac:spMkLst>
        </pc:spChg>
        <pc:grpChg chg="del mod">
          <ac:chgData name="Dhruv Bhatnagar" userId="d3ce6c2664132320" providerId="LiveId" clId="{84C4CC69-7288-4891-9C4F-C7C5AA4E3CF0}" dt="2023-04-20T19:07:02.898" v="2769" actId="165"/>
          <ac:grpSpMkLst>
            <pc:docMk/>
            <pc:sldMk cId="1332957594" sldId="279"/>
            <ac:grpSpMk id="3" creationId="{2645D7A8-6331-4D47-EE50-760515EFCD63}"/>
          </ac:grpSpMkLst>
        </pc:grpChg>
        <pc:graphicFrameChg chg="add del">
          <ac:chgData name="Dhruv Bhatnagar" userId="d3ce6c2664132320" providerId="LiveId" clId="{84C4CC69-7288-4891-9C4F-C7C5AA4E3CF0}" dt="2023-04-20T19:06:32.832" v="2762" actId="26606"/>
          <ac:graphicFrameMkLst>
            <pc:docMk/>
            <pc:sldMk cId="1332957594" sldId="279"/>
            <ac:graphicFrameMk id="8" creationId="{DDEFE3EC-66AA-69F9-413E-E3A06EF73EC3}"/>
          </ac:graphicFrameMkLst>
        </pc:graphicFrameChg>
        <pc:graphicFrameChg chg="add del">
          <ac:chgData name="Dhruv Bhatnagar" userId="d3ce6c2664132320" providerId="LiveId" clId="{84C4CC69-7288-4891-9C4F-C7C5AA4E3CF0}" dt="2023-04-20T19:06:33.836" v="2764" actId="26606"/>
          <ac:graphicFrameMkLst>
            <pc:docMk/>
            <pc:sldMk cId="1332957594" sldId="279"/>
            <ac:graphicFrameMk id="27" creationId="{281538D1-2B16-E370-8306-61F80B9FD4D0}"/>
          </ac:graphicFrameMkLst>
        </pc:graphicFrameChg>
        <pc:graphicFrameChg chg="add del">
          <ac:chgData name="Dhruv Bhatnagar" userId="d3ce6c2664132320" providerId="LiveId" clId="{84C4CC69-7288-4891-9C4F-C7C5AA4E3CF0}" dt="2023-04-20T19:06:44.422" v="2766" actId="26606"/>
          <ac:graphicFrameMkLst>
            <pc:docMk/>
            <pc:sldMk cId="1332957594" sldId="279"/>
            <ac:graphicFrameMk id="34" creationId="{DDEFE3EC-66AA-69F9-413E-E3A06EF73EC3}"/>
          </ac:graphicFrameMkLst>
        </pc:graphicFrameChg>
        <pc:graphicFrameChg chg="add del">
          <ac:chgData name="Dhruv Bhatnagar" userId="d3ce6c2664132320" providerId="LiveId" clId="{84C4CC69-7288-4891-9C4F-C7C5AA4E3CF0}" dt="2023-04-20T19:06:58.584" v="2768" actId="18245"/>
          <ac:graphicFrameMkLst>
            <pc:docMk/>
            <pc:sldMk cId="1332957594" sldId="279"/>
            <ac:graphicFrameMk id="41" creationId="{281538D1-2B16-E370-8306-61F80B9FD4D0}"/>
          </ac:graphicFrameMkLst>
        </pc:graphicFrameChg>
        <pc:cxnChg chg="add del">
          <ac:chgData name="Dhruv Bhatnagar" userId="d3ce6c2664132320" providerId="LiveId" clId="{84C4CC69-7288-4891-9C4F-C7C5AA4E3CF0}" dt="2023-04-20T19:06:32.832" v="2762" actId="26606"/>
          <ac:cxnSpMkLst>
            <pc:docMk/>
            <pc:sldMk cId="1332957594" sldId="279"/>
            <ac:cxnSpMk id="12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9:06:32.832" v="2762" actId="26606"/>
          <ac:cxnSpMkLst>
            <pc:docMk/>
            <pc:sldMk cId="1332957594" sldId="279"/>
            <ac:cxnSpMk id="14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9:06:32.832" v="2762" actId="26606"/>
          <ac:cxnSpMkLst>
            <pc:docMk/>
            <pc:sldMk cId="1332957594" sldId="279"/>
            <ac:cxnSpMk id="18" creationId="{AAD0195E-7F27-4D06-9427-0C121D721A14}"/>
          </ac:cxnSpMkLst>
        </pc:cxnChg>
        <pc:cxnChg chg="add del">
          <ac:chgData name="Dhruv Bhatnagar" userId="d3ce6c2664132320" providerId="LiveId" clId="{84C4CC69-7288-4891-9C4F-C7C5AA4E3CF0}" dt="2023-04-20T19:06:32.832" v="2762" actId="26606"/>
          <ac:cxnSpMkLst>
            <pc:docMk/>
            <pc:sldMk cId="1332957594" sldId="279"/>
            <ac:cxnSpMk id="20" creationId="{9D74C2FC-3228-4FC1-B97B-87AD35508D91}"/>
          </ac:cxnSpMkLst>
        </pc:cxnChg>
        <pc:cxnChg chg="add del">
          <ac:chgData name="Dhruv Bhatnagar" userId="d3ce6c2664132320" providerId="LiveId" clId="{84C4CC69-7288-4891-9C4F-C7C5AA4E3CF0}" dt="2023-04-20T19:06:33.836" v="2764" actId="26606"/>
          <ac:cxnSpMkLst>
            <pc:docMk/>
            <pc:sldMk cId="1332957594" sldId="279"/>
            <ac:cxnSpMk id="22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9:06:33.836" v="2764" actId="26606"/>
          <ac:cxnSpMkLst>
            <pc:docMk/>
            <pc:sldMk cId="1332957594" sldId="279"/>
            <ac:cxnSpMk id="23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9:06:33.836" v="2764" actId="26606"/>
          <ac:cxnSpMkLst>
            <pc:docMk/>
            <pc:sldMk cId="1332957594" sldId="279"/>
            <ac:cxnSpMk id="25" creationId="{AAD0195E-7F27-4D06-9427-0C121D721A14}"/>
          </ac:cxnSpMkLst>
        </pc:cxnChg>
        <pc:cxnChg chg="add del">
          <ac:chgData name="Dhruv Bhatnagar" userId="d3ce6c2664132320" providerId="LiveId" clId="{84C4CC69-7288-4891-9C4F-C7C5AA4E3CF0}" dt="2023-04-20T19:06:33.836" v="2764" actId="26606"/>
          <ac:cxnSpMkLst>
            <pc:docMk/>
            <pc:sldMk cId="1332957594" sldId="279"/>
            <ac:cxnSpMk id="26" creationId="{9D74C2FC-3228-4FC1-B97B-87AD35508D91}"/>
          </ac:cxnSpMkLst>
        </pc:cxnChg>
        <pc:cxnChg chg="add del">
          <ac:chgData name="Dhruv Bhatnagar" userId="d3ce6c2664132320" providerId="LiveId" clId="{84C4CC69-7288-4891-9C4F-C7C5AA4E3CF0}" dt="2023-04-20T19:06:44.422" v="2766" actId="26606"/>
          <ac:cxnSpMkLst>
            <pc:docMk/>
            <pc:sldMk cId="1332957594" sldId="279"/>
            <ac:cxnSpMk id="29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9:06:44.422" v="2766" actId="26606"/>
          <ac:cxnSpMkLst>
            <pc:docMk/>
            <pc:sldMk cId="1332957594" sldId="279"/>
            <ac:cxnSpMk id="30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9:06:44.422" v="2766" actId="26606"/>
          <ac:cxnSpMkLst>
            <pc:docMk/>
            <pc:sldMk cId="1332957594" sldId="279"/>
            <ac:cxnSpMk id="32" creationId="{AAD0195E-7F27-4D06-9427-0C121D721A14}"/>
          </ac:cxnSpMkLst>
        </pc:cxnChg>
        <pc:cxnChg chg="add del">
          <ac:chgData name="Dhruv Bhatnagar" userId="d3ce6c2664132320" providerId="LiveId" clId="{84C4CC69-7288-4891-9C4F-C7C5AA4E3CF0}" dt="2023-04-20T19:06:44.422" v="2766" actId="26606"/>
          <ac:cxnSpMkLst>
            <pc:docMk/>
            <pc:sldMk cId="1332957594" sldId="279"/>
            <ac:cxnSpMk id="33" creationId="{9D74C2FC-3228-4FC1-B97B-87AD35508D91}"/>
          </ac:cxnSpMkLst>
        </pc:cxnChg>
        <pc:cxnChg chg="add">
          <ac:chgData name="Dhruv Bhatnagar" userId="d3ce6c2664132320" providerId="LiveId" clId="{84C4CC69-7288-4891-9C4F-C7C5AA4E3CF0}" dt="2023-04-20T19:06:44.444" v="2767" actId="26606"/>
          <ac:cxnSpMkLst>
            <pc:docMk/>
            <pc:sldMk cId="1332957594" sldId="279"/>
            <ac:cxnSpMk id="36" creationId="{F64F9B95-9045-48D2-B9F3-2927E98F54AA}"/>
          </ac:cxnSpMkLst>
        </pc:cxnChg>
        <pc:cxnChg chg="add">
          <ac:chgData name="Dhruv Bhatnagar" userId="d3ce6c2664132320" providerId="LiveId" clId="{84C4CC69-7288-4891-9C4F-C7C5AA4E3CF0}" dt="2023-04-20T19:06:44.444" v="2767" actId="26606"/>
          <ac:cxnSpMkLst>
            <pc:docMk/>
            <pc:sldMk cId="1332957594" sldId="279"/>
            <ac:cxnSpMk id="37" creationId="{085AA86F-6A4D-4BCB-A045-D992CDC2959B}"/>
          </ac:cxnSpMkLst>
        </pc:cxnChg>
        <pc:cxnChg chg="add">
          <ac:chgData name="Dhruv Bhatnagar" userId="d3ce6c2664132320" providerId="LiveId" clId="{84C4CC69-7288-4891-9C4F-C7C5AA4E3CF0}" dt="2023-04-20T19:06:44.444" v="2767" actId="26606"/>
          <ac:cxnSpMkLst>
            <pc:docMk/>
            <pc:sldMk cId="1332957594" sldId="279"/>
            <ac:cxnSpMk id="39" creationId="{AAD0195E-7F27-4D06-9427-0C121D721A14}"/>
          </ac:cxnSpMkLst>
        </pc:cxnChg>
        <pc:cxnChg chg="add">
          <ac:chgData name="Dhruv Bhatnagar" userId="d3ce6c2664132320" providerId="LiveId" clId="{84C4CC69-7288-4891-9C4F-C7C5AA4E3CF0}" dt="2023-04-20T19:06:44.444" v="2767" actId="26606"/>
          <ac:cxnSpMkLst>
            <pc:docMk/>
            <pc:sldMk cId="1332957594" sldId="279"/>
            <ac:cxnSpMk id="40" creationId="{9D74C2FC-3228-4FC1-B97B-87AD35508D9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3FDD0-8591-3C4C-AF5E-185FA791677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E242E-1052-AC4B-A7A2-1B475BB1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5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E242E-1052-AC4B-A7A2-1B475BB1D9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2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E242E-1052-AC4B-A7A2-1B475BB1D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8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8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7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0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0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9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2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4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6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2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37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olly-desert-01b5c5610.3.azurestaticapps.net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 descr="Use Case 3 Presenters and Subject Matter Experts&#10;&#10;Presenters: &#10;Noha Elprince, Olive Kingsley, Hanen Bondka, Anita Mohanani Rishi Bhatnagar, Dhruv Bhatnagar, Peter Shand, Halaa Menasy, Adam Pryce, and Ryan Carpenter&#10;&#10;Subject Matter Experts:&#10;Richard M. Kubina and Nate Green">
            <a:extLst>
              <a:ext uri="{FF2B5EF4-FFF2-40B4-BE49-F238E27FC236}">
                <a16:creationId xmlns:a16="http://schemas.microsoft.com/office/drawing/2014/main" id="{98C5AE2C-99C3-6442-8E8B-420A31977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88" y="982009"/>
            <a:ext cx="4734436" cy="2991277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Presented by: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err="1">
                <a:solidFill>
                  <a:schemeClr val="bg1"/>
                </a:solidFill>
              </a:rPr>
              <a:t>Noha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Elprince</a:t>
            </a:r>
            <a:r>
              <a:rPr lang="en-US" dirty="0">
                <a:solidFill>
                  <a:schemeClr val="bg1"/>
                </a:solidFill>
              </a:rPr>
              <a:t>, Olive Kingsley, Hanen </a:t>
            </a:r>
            <a:r>
              <a:rPr lang="en-US" dirty="0" err="1">
                <a:solidFill>
                  <a:schemeClr val="bg1"/>
                </a:solidFill>
              </a:rPr>
              <a:t>Bondka</a:t>
            </a:r>
            <a:r>
              <a:rPr lang="en-US" dirty="0">
                <a:solidFill>
                  <a:schemeClr val="bg1"/>
                </a:solidFill>
              </a:rPr>
              <a:t>, Anita </a:t>
            </a:r>
            <a:r>
              <a:rPr lang="en-US" dirty="0" err="1">
                <a:solidFill>
                  <a:schemeClr val="bg1"/>
                </a:solidFill>
              </a:rPr>
              <a:t>Mohanani</a:t>
            </a:r>
            <a:r>
              <a:rPr lang="en-US" dirty="0">
                <a:solidFill>
                  <a:schemeClr val="bg1"/>
                </a:solidFill>
              </a:rPr>
              <a:t> Rishi Bhatnagar, Dhruv Bhatnagar, Peter Shand, </a:t>
            </a:r>
            <a:r>
              <a:rPr lang="en-US" dirty="0" err="1">
                <a:solidFill>
                  <a:schemeClr val="bg1"/>
                </a:solidFill>
              </a:rPr>
              <a:t>Halaa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Menasy</a:t>
            </a:r>
            <a:r>
              <a:rPr lang="en-US" dirty="0">
                <a:solidFill>
                  <a:schemeClr val="bg1"/>
                </a:solidFill>
              </a:rPr>
              <a:t>, Adam Pryce, and Ryan Carpenter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Subject Matter Experts: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Richard M. Kubina and Nate Green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3C3635F-364E-443F-BB85-CD03F126A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30" r="14530"/>
          <a:stretch/>
        </p:blipFill>
        <p:spPr>
          <a:xfrm>
            <a:off x="4876158" y="8975"/>
            <a:ext cx="7315841" cy="6857990"/>
          </a:xfrm>
          <a:prstGeom prst="rect">
            <a:avLst/>
          </a:prstGeom>
        </p:spPr>
      </p:pic>
      <p:sp>
        <p:nvSpPr>
          <p:cNvPr id="2" name="Title 1" descr="Autism Hackathon Use Case 3: Machine Learning">
            <a:extLst>
              <a:ext uri="{FF2B5EF4-FFF2-40B4-BE49-F238E27FC236}">
                <a16:creationId xmlns:a16="http://schemas.microsoft.com/office/drawing/2014/main" id="{A99809CF-F9FB-9648-BE97-57FEB9810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680" y="174555"/>
            <a:ext cx="12141092" cy="641874"/>
          </a:xfrm>
        </p:spPr>
        <p:txBody>
          <a:bodyPr anchor="t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Autism Hackathon Use Case 3: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28976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Agenda">
            <a:extLst>
              <a:ext uri="{FF2B5EF4-FFF2-40B4-BE49-F238E27FC236}">
                <a16:creationId xmlns:a16="http://schemas.microsoft.com/office/drawing/2014/main" id="{E3E6EF95-9BC9-874A-A61B-A894100F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  <a:b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cap="all" spc="3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9FE25-6131-4102-9899-5D4389A60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658" b="2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40" name="Straight Connector 43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 descr="&#10;Problem Statement&#10;Approaches&#10;Insights&#10;Executive Summary&#10;Next Steps&#10;">
            <a:extLst>
              <a:ext uri="{FF2B5EF4-FFF2-40B4-BE49-F238E27FC236}">
                <a16:creationId xmlns:a16="http://schemas.microsoft.com/office/drawing/2014/main" id="{B7E8CF86-5F07-F34F-A2A3-91213CF25BFE}"/>
              </a:ext>
            </a:extLst>
          </p:cNvPr>
          <p:cNvSpPr txBox="1"/>
          <p:nvPr/>
        </p:nvSpPr>
        <p:spPr>
          <a:xfrm>
            <a:off x="5566943" y="1476027"/>
            <a:ext cx="6005933" cy="4380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Problem Statement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Approaches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Insights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Executive Summary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Next Steps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4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 descr="Problem Statements">
            <a:extLst>
              <a:ext uri="{FF2B5EF4-FFF2-40B4-BE49-F238E27FC236}">
                <a16:creationId xmlns:a16="http://schemas.microsoft.com/office/drawing/2014/main" id="{1F2AF110-AF37-16D4-9349-0D6C7144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Problem Statements</a:t>
            </a:r>
          </a:p>
        </p:txBody>
      </p:sp>
      <p:sp>
        <p:nvSpPr>
          <p:cNvPr id="5" name="Freeform: Shape 4" descr="Problem Statement #1 - Identify peer group for a patient to compare progress against&#10;">
            <a:extLst>
              <a:ext uri="{FF2B5EF4-FFF2-40B4-BE49-F238E27FC236}">
                <a16:creationId xmlns:a16="http://schemas.microsoft.com/office/drawing/2014/main" id="{0D240C24-E650-2CB7-783F-DDC7E14EC589}"/>
              </a:ext>
            </a:extLst>
          </p:cNvPr>
          <p:cNvSpPr/>
          <p:nvPr/>
        </p:nvSpPr>
        <p:spPr>
          <a:xfrm>
            <a:off x="2583201" y="3435164"/>
            <a:ext cx="3185286" cy="1351333"/>
          </a:xfrm>
          <a:custGeom>
            <a:avLst/>
            <a:gdLst>
              <a:gd name="connsiteX0" fmla="*/ 0 w 3185286"/>
              <a:gd name="connsiteY0" fmla="*/ 0 h 1351333"/>
              <a:gd name="connsiteX1" fmla="*/ 3185286 w 3185286"/>
              <a:gd name="connsiteY1" fmla="*/ 0 h 1351333"/>
              <a:gd name="connsiteX2" fmla="*/ 3185286 w 3185286"/>
              <a:gd name="connsiteY2" fmla="*/ 1351333 h 1351333"/>
              <a:gd name="connsiteX3" fmla="*/ 0 w 3185286"/>
              <a:gd name="connsiteY3" fmla="*/ 1351333 h 1351333"/>
              <a:gd name="connsiteX4" fmla="*/ 0 w 3185286"/>
              <a:gd name="connsiteY4" fmla="*/ 0 h 135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5286" h="1351333">
                <a:moveTo>
                  <a:pt x="0" y="0"/>
                </a:moveTo>
                <a:lnTo>
                  <a:pt x="3185286" y="0"/>
                </a:lnTo>
                <a:lnTo>
                  <a:pt x="3185286" y="1351333"/>
                </a:lnTo>
                <a:lnTo>
                  <a:pt x="0" y="13513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dk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i="0" kern="1200" dirty="0"/>
              <a:t>Problem Statement #1 - Identify peer group for a patient to compare progress against</a:t>
            </a:r>
            <a:endParaRPr lang="en-US" sz="2400" b="1" kern="1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50E14A1-77ED-267F-7BC3-FB9FA4AEB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5415" y="3471880"/>
            <a:ext cx="1351333" cy="1351333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5F7F3B-E341-2114-4E2E-45D027138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16555" y="3733907"/>
            <a:ext cx="783773" cy="78377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BA6B12-461C-DF29-FC61-E96864A3B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4558" y="3439245"/>
            <a:ext cx="1351333" cy="1351333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D7B9A641-6602-B8EA-BE7E-3CE09625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2584" y="3723020"/>
            <a:ext cx="783773" cy="783773"/>
          </a:xfrm>
          <a:prstGeom prst="flowChartProcess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 descr="Problem Statement #2 - Determine whether progress is being made based on assessment&#10;">
            <a:extLst>
              <a:ext uri="{FF2B5EF4-FFF2-40B4-BE49-F238E27FC236}">
                <a16:creationId xmlns:a16="http://schemas.microsoft.com/office/drawing/2014/main" id="{F3AEFCC2-DD9C-5066-AC9A-305A48BB4318}"/>
              </a:ext>
            </a:extLst>
          </p:cNvPr>
          <p:cNvSpPr/>
          <p:nvPr/>
        </p:nvSpPr>
        <p:spPr>
          <a:xfrm>
            <a:off x="7964405" y="3435164"/>
            <a:ext cx="3185286" cy="1351333"/>
          </a:xfrm>
          <a:custGeom>
            <a:avLst/>
            <a:gdLst>
              <a:gd name="connsiteX0" fmla="*/ 0 w 3185286"/>
              <a:gd name="connsiteY0" fmla="*/ 0 h 1351333"/>
              <a:gd name="connsiteX1" fmla="*/ 3185286 w 3185286"/>
              <a:gd name="connsiteY1" fmla="*/ 0 h 1351333"/>
              <a:gd name="connsiteX2" fmla="*/ 3185286 w 3185286"/>
              <a:gd name="connsiteY2" fmla="*/ 1351333 h 1351333"/>
              <a:gd name="connsiteX3" fmla="*/ 0 w 3185286"/>
              <a:gd name="connsiteY3" fmla="*/ 1351333 h 1351333"/>
              <a:gd name="connsiteX4" fmla="*/ 0 w 3185286"/>
              <a:gd name="connsiteY4" fmla="*/ 0 h 135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5286" h="1351333">
                <a:moveTo>
                  <a:pt x="0" y="0"/>
                </a:moveTo>
                <a:lnTo>
                  <a:pt x="3185286" y="0"/>
                </a:lnTo>
                <a:lnTo>
                  <a:pt x="3185286" y="1351333"/>
                </a:lnTo>
                <a:lnTo>
                  <a:pt x="0" y="13513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dk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 dirty="0"/>
              <a:t>Problem Statement #2 - Determine whether progress is being made based on assessment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115771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Methodology">
            <a:extLst>
              <a:ext uri="{FF2B5EF4-FFF2-40B4-BE49-F238E27FC236}">
                <a16:creationId xmlns:a16="http://schemas.microsoft.com/office/drawing/2014/main" id="{8F99FF3D-E0E3-8DB4-56BA-F521A5CA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4782"/>
            <a:ext cx="10691265" cy="601899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B10DF0-9A47-4B14-201C-2C6A01F8B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8501" y="4285062"/>
            <a:ext cx="920025" cy="9200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 descr="Flowchart">
            <a:extLst>
              <a:ext uri="{FF2B5EF4-FFF2-40B4-BE49-F238E27FC236}">
                <a16:creationId xmlns:a16="http://schemas.microsoft.com/office/drawing/2014/main" id="{E3F4DA98-C4BD-6B15-373F-1B2D00AC1011}"/>
              </a:ext>
            </a:extLst>
          </p:cNvPr>
          <p:cNvSpPr/>
          <p:nvPr/>
        </p:nvSpPr>
        <p:spPr>
          <a:xfrm>
            <a:off x="1321706" y="4478267"/>
            <a:ext cx="533614" cy="53361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 descr="Principal component analysis (PCA) is used to reduce the dimensionality. It finds a new set of dimensions such that all the dimensions ranked according to the variance of data along them. &#10;">
            <a:extLst>
              <a:ext uri="{FF2B5EF4-FFF2-40B4-BE49-F238E27FC236}">
                <a16:creationId xmlns:a16="http://schemas.microsoft.com/office/drawing/2014/main" id="{34011E0A-0792-298C-2A46-FA72415BB7C9}"/>
              </a:ext>
            </a:extLst>
          </p:cNvPr>
          <p:cNvSpPr/>
          <p:nvPr/>
        </p:nvSpPr>
        <p:spPr>
          <a:xfrm>
            <a:off x="2245674" y="4255750"/>
            <a:ext cx="2168630" cy="920025"/>
          </a:xfrm>
          <a:custGeom>
            <a:avLst/>
            <a:gdLst>
              <a:gd name="connsiteX0" fmla="*/ 0 w 2168630"/>
              <a:gd name="connsiteY0" fmla="*/ 0 h 920025"/>
              <a:gd name="connsiteX1" fmla="*/ 2168630 w 2168630"/>
              <a:gd name="connsiteY1" fmla="*/ 0 h 920025"/>
              <a:gd name="connsiteX2" fmla="*/ 2168630 w 2168630"/>
              <a:gd name="connsiteY2" fmla="*/ 920025 h 920025"/>
              <a:gd name="connsiteX3" fmla="*/ 0 w 2168630"/>
              <a:gd name="connsiteY3" fmla="*/ 920025 h 920025"/>
              <a:gd name="connsiteX4" fmla="*/ 0 w 2168630"/>
              <a:gd name="connsiteY4" fmla="*/ 0 h 92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630" h="920025">
                <a:moveTo>
                  <a:pt x="0" y="0"/>
                </a:moveTo>
                <a:lnTo>
                  <a:pt x="2168630" y="0"/>
                </a:lnTo>
                <a:lnTo>
                  <a:pt x="2168630" y="920025"/>
                </a:lnTo>
                <a:lnTo>
                  <a:pt x="0" y="9200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600" b="1" kern="1200" dirty="0"/>
              <a:t>Principal component analysis</a:t>
            </a:r>
            <a:r>
              <a:rPr lang="en-CA" sz="1600" kern="1200" dirty="0"/>
              <a:t> (</a:t>
            </a:r>
            <a:r>
              <a:rPr lang="en-CA" sz="1600" b="1" kern="1200" dirty="0"/>
              <a:t>PCA</a:t>
            </a:r>
            <a:r>
              <a:rPr lang="en-CA" sz="1600" kern="1200" dirty="0"/>
              <a:t>) is used to reduce the dimensionality. It finds a new set of dimensions such that all the dimensions ranked according to the variance of data along them. </a:t>
            </a:r>
            <a:endParaRPr lang="en-US" sz="1600" kern="1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EBA3F6-BF6E-EF68-046E-F882EFE9E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38135" y="4285062"/>
            <a:ext cx="920025" cy="9200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angle 17" descr="Statistics">
            <a:extLst>
              <a:ext uri="{FF2B5EF4-FFF2-40B4-BE49-F238E27FC236}">
                <a16:creationId xmlns:a16="http://schemas.microsoft.com/office/drawing/2014/main" id="{99E4D0F0-863D-15FD-B350-A3DD9351B3BF}"/>
              </a:ext>
            </a:extLst>
          </p:cNvPr>
          <p:cNvSpPr/>
          <p:nvPr/>
        </p:nvSpPr>
        <p:spPr>
          <a:xfrm>
            <a:off x="4721575" y="4478267"/>
            <a:ext cx="533614" cy="53361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Freeform: Shape 25" descr="t-SNE is used to reduce the dimensionality, data visualization and for outlier detection. It is used to map high dimensional data to 2 or 3 dimensions in order to visualize it.&#10;">
            <a:extLst>
              <a:ext uri="{FF2B5EF4-FFF2-40B4-BE49-F238E27FC236}">
                <a16:creationId xmlns:a16="http://schemas.microsoft.com/office/drawing/2014/main" id="{1ECDFCE6-B68C-2A4A-06CD-4A217B9C87AF}"/>
              </a:ext>
            </a:extLst>
          </p:cNvPr>
          <p:cNvSpPr/>
          <p:nvPr/>
        </p:nvSpPr>
        <p:spPr>
          <a:xfrm>
            <a:off x="5667024" y="4159147"/>
            <a:ext cx="2653276" cy="1113230"/>
          </a:xfrm>
          <a:custGeom>
            <a:avLst/>
            <a:gdLst>
              <a:gd name="connsiteX0" fmla="*/ 0 w 2653276"/>
              <a:gd name="connsiteY0" fmla="*/ 0 h 1113230"/>
              <a:gd name="connsiteX1" fmla="*/ 2653276 w 2653276"/>
              <a:gd name="connsiteY1" fmla="*/ 0 h 1113230"/>
              <a:gd name="connsiteX2" fmla="*/ 2653276 w 2653276"/>
              <a:gd name="connsiteY2" fmla="*/ 1113230 h 1113230"/>
              <a:gd name="connsiteX3" fmla="*/ 0 w 2653276"/>
              <a:gd name="connsiteY3" fmla="*/ 1113230 h 1113230"/>
              <a:gd name="connsiteX4" fmla="*/ 0 w 2653276"/>
              <a:gd name="connsiteY4" fmla="*/ 0 h 111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276" h="1113230">
                <a:moveTo>
                  <a:pt x="0" y="0"/>
                </a:moveTo>
                <a:lnTo>
                  <a:pt x="2653276" y="0"/>
                </a:lnTo>
                <a:lnTo>
                  <a:pt x="2653276" y="1113230"/>
                </a:lnTo>
                <a:lnTo>
                  <a:pt x="0" y="11132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600" b="1" kern="1200" dirty="0"/>
              <a:t>t-SNE</a:t>
            </a:r>
            <a:r>
              <a:rPr lang="en-CA" sz="1600" kern="1200" dirty="0"/>
              <a:t> </a:t>
            </a:r>
            <a:r>
              <a:rPr lang="en-US" sz="1600" kern="1200" dirty="0"/>
              <a:t>is used to reduce the dimensionality, </a:t>
            </a:r>
            <a:r>
              <a:rPr lang="en-CA" sz="1600" kern="1200" dirty="0"/>
              <a:t>data visualization and for outlier detection. It is </a:t>
            </a:r>
            <a:r>
              <a:rPr lang="en-US" sz="1600" kern="1200" dirty="0"/>
              <a:t>used to map high dimensional data to 2 or 3 dimensions in order to visualize it.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CD03F365-7E84-53FB-0982-ABD003793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9730" y="1038795"/>
            <a:ext cx="1072237" cy="1319899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BE6FEA-845F-893A-B00E-663AE88C8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90797" y="2276638"/>
            <a:ext cx="1121228" cy="510846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1092C-8E07-09AE-FE9E-8664E28A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69029" y="938892"/>
            <a:ext cx="1121228" cy="510846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t-SNE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8E6EB90-3C93-8A3A-E058-3A85B4631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6199" y="2334985"/>
            <a:ext cx="685801" cy="391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9C79E2C-6C77-E7F9-8501-DBEB2F9BE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3617" y="1584431"/>
            <a:ext cx="832744" cy="42804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C189FBC1-F891-37D7-BAE7-A2C441D24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02629" y="2035628"/>
            <a:ext cx="1121220" cy="1143000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Important cluster variables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DC20FB3-C2D7-D03F-ECFE-743A4D8E8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87145" y="2334985"/>
            <a:ext cx="685801" cy="391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14C80A-D85D-14B2-22C3-9FE8CAAFB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93085" y="1491330"/>
            <a:ext cx="1164772" cy="631373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390E08-634C-2B21-C563-B614D670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02487" y="1600185"/>
            <a:ext cx="674914" cy="631373"/>
          </a:xfrm>
          <a:prstGeom prst="ellipse">
            <a:avLst/>
          </a:prstGeom>
          <a:solidFill>
            <a:srgbClr val="C0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276B60-D960-A197-9588-6C5A37D0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89571" y="892613"/>
            <a:ext cx="1175657" cy="63137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43655-8CA8-17A0-CBCC-F436D1AB2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0911" y="1654624"/>
            <a:ext cx="1121228" cy="1317176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Cluster Model </a:t>
            </a:r>
            <a:br>
              <a:rPr lang="en-US" sz="1600" b="1" dirty="0"/>
            </a:br>
            <a:r>
              <a:rPr lang="en-US" sz="1600" b="1" dirty="0"/>
              <a:t>(K-Means, GMM)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1BE3BF3C-4476-8BDF-5D23-D907A94CC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20745" y="1594750"/>
            <a:ext cx="685801" cy="391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503520F2-5E7E-0843-A1C3-745485605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6198" y="1215694"/>
            <a:ext cx="685801" cy="391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4191E7CB-605A-C9E3-D3AF-D41F3208E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02629" y="794657"/>
            <a:ext cx="1545771" cy="985157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Visualization of different patterns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CA295718-0904-BA76-9F2A-AC7D954A8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53600" y="2186663"/>
            <a:ext cx="582386" cy="6204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DE4D90-24AB-D2B8-08ED-3255CC903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35141" y="2840490"/>
            <a:ext cx="2041071" cy="511629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Cluster profiling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32F19DAE-C41F-7A5C-0204-D258D48C0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64483" y="3416078"/>
            <a:ext cx="582386" cy="6204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59DFB0F4-E4E6-A22A-46C7-F17EE959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63077" y="5308167"/>
            <a:ext cx="1406974" cy="734794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insights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BDEFD4-0E20-60D2-70BE-3C80F973E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89571" y="4046093"/>
            <a:ext cx="2041071" cy="511629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Cluster Labelling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979C831E-8AC5-3B21-C539-8A32E0283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371" y="4623038"/>
            <a:ext cx="582386" cy="6204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7498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 descr="Insights">
            <a:extLst>
              <a:ext uri="{FF2B5EF4-FFF2-40B4-BE49-F238E27FC236}">
                <a16:creationId xmlns:a16="http://schemas.microsoft.com/office/drawing/2014/main" id="{534BF635-0AED-1C94-380C-572EBA67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45" y="94782"/>
            <a:ext cx="10691265" cy="601899"/>
          </a:xfrm>
        </p:spPr>
        <p:txBody>
          <a:bodyPr>
            <a:normAutofit fontScale="90000"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3" name="Freeform: Shape 2" descr="Data cleaning - e.g., future dated assessments, date of births, missing gender, etc.&#10;Data compaction – from 544 skills to 25 behaviors – unweighted means, weighted means, bucketing&#10;">
            <a:extLst>
              <a:ext uri="{FF2B5EF4-FFF2-40B4-BE49-F238E27FC236}">
                <a16:creationId xmlns:a16="http://schemas.microsoft.com/office/drawing/2014/main" id="{855C1811-0770-C017-E668-1834EC5C826F}"/>
              </a:ext>
            </a:extLst>
          </p:cNvPr>
          <p:cNvSpPr/>
          <p:nvPr/>
        </p:nvSpPr>
        <p:spPr>
          <a:xfrm>
            <a:off x="742027" y="1275760"/>
            <a:ext cx="10707945" cy="1187550"/>
          </a:xfrm>
          <a:custGeom>
            <a:avLst/>
            <a:gdLst>
              <a:gd name="connsiteX0" fmla="*/ 0 w 10707945"/>
              <a:gd name="connsiteY0" fmla="*/ 0 h 1187550"/>
              <a:gd name="connsiteX1" fmla="*/ 10707945 w 10707945"/>
              <a:gd name="connsiteY1" fmla="*/ 0 h 1187550"/>
              <a:gd name="connsiteX2" fmla="*/ 10707945 w 10707945"/>
              <a:gd name="connsiteY2" fmla="*/ 1187550 h 1187550"/>
              <a:gd name="connsiteX3" fmla="*/ 0 w 10707945"/>
              <a:gd name="connsiteY3" fmla="*/ 1187550 h 1187550"/>
              <a:gd name="connsiteX4" fmla="*/ 0 w 10707945"/>
              <a:gd name="connsiteY4" fmla="*/ 0 h 11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7945" h="1187550">
                <a:moveTo>
                  <a:pt x="0" y="0"/>
                </a:moveTo>
                <a:lnTo>
                  <a:pt x="10707945" y="0"/>
                </a:lnTo>
                <a:lnTo>
                  <a:pt x="10707945" y="1187550"/>
                </a:lnTo>
                <a:lnTo>
                  <a:pt x="0" y="11875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1056" tIns="270764" rIns="831056" bIns="12801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kern="1200" dirty="0"/>
              <a:t>Data cleaning - e.g., future dated assessments, date of births, missing gender, etc.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kern="1200" dirty="0"/>
              <a:t>Data compaction – from 544 skills to 25 behaviors – unweighted means, weighted means, bucketing</a:t>
            </a:r>
          </a:p>
        </p:txBody>
      </p:sp>
      <p:sp>
        <p:nvSpPr>
          <p:cNvPr id="4" name="Freeform: Shape 3" descr="Data Curation">
            <a:extLst>
              <a:ext uri="{FF2B5EF4-FFF2-40B4-BE49-F238E27FC236}">
                <a16:creationId xmlns:a16="http://schemas.microsoft.com/office/drawing/2014/main" id="{F7538B52-2384-B447-014B-AF5148BB30D7}"/>
              </a:ext>
            </a:extLst>
          </p:cNvPr>
          <p:cNvSpPr/>
          <p:nvPr/>
        </p:nvSpPr>
        <p:spPr>
          <a:xfrm>
            <a:off x="1277424" y="1083880"/>
            <a:ext cx="7495561" cy="383760"/>
          </a:xfrm>
          <a:custGeom>
            <a:avLst/>
            <a:gdLst>
              <a:gd name="connsiteX0" fmla="*/ 0 w 7495561"/>
              <a:gd name="connsiteY0" fmla="*/ 63961 h 383760"/>
              <a:gd name="connsiteX1" fmla="*/ 63961 w 7495561"/>
              <a:gd name="connsiteY1" fmla="*/ 0 h 383760"/>
              <a:gd name="connsiteX2" fmla="*/ 7431600 w 7495561"/>
              <a:gd name="connsiteY2" fmla="*/ 0 h 383760"/>
              <a:gd name="connsiteX3" fmla="*/ 7495561 w 7495561"/>
              <a:gd name="connsiteY3" fmla="*/ 63961 h 383760"/>
              <a:gd name="connsiteX4" fmla="*/ 7495561 w 7495561"/>
              <a:gd name="connsiteY4" fmla="*/ 319799 h 383760"/>
              <a:gd name="connsiteX5" fmla="*/ 7431600 w 7495561"/>
              <a:gd name="connsiteY5" fmla="*/ 383760 h 383760"/>
              <a:gd name="connsiteX6" fmla="*/ 63961 w 7495561"/>
              <a:gd name="connsiteY6" fmla="*/ 383760 h 383760"/>
              <a:gd name="connsiteX7" fmla="*/ 0 w 7495561"/>
              <a:gd name="connsiteY7" fmla="*/ 319799 h 383760"/>
              <a:gd name="connsiteX8" fmla="*/ 0 w 7495561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5561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7431600" y="0"/>
                </a:lnTo>
                <a:cubicBezTo>
                  <a:pt x="7466925" y="0"/>
                  <a:pt x="7495561" y="28636"/>
                  <a:pt x="7495561" y="63961"/>
                </a:cubicBezTo>
                <a:lnTo>
                  <a:pt x="7495561" y="319799"/>
                </a:lnTo>
                <a:cubicBezTo>
                  <a:pt x="7495561" y="355124"/>
                  <a:pt x="7466925" y="383760"/>
                  <a:pt x="7431600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2048" tIns="18734" rIns="302048" bIns="18734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/>
              <a:t>Data curation</a:t>
            </a:r>
            <a:endParaRPr lang="en-US" sz="2400" kern="1200"/>
          </a:p>
        </p:txBody>
      </p:sp>
      <p:sp>
        <p:nvSpPr>
          <p:cNvPr id="5" name="Freeform: Shape 4" descr="Tried K-means, GMM&#10;">
            <a:extLst>
              <a:ext uri="{FF2B5EF4-FFF2-40B4-BE49-F238E27FC236}">
                <a16:creationId xmlns:a16="http://schemas.microsoft.com/office/drawing/2014/main" id="{7ED63DF3-AD44-88BC-43C1-3C5BDA333374}"/>
              </a:ext>
            </a:extLst>
          </p:cNvPr>
          <p:cNvSpPr/>
          <p:nvPr/>
        </p:nvSpPr>
        <p:spPr>
          <a:xfrm>
            <a:off x="742027" y="2725390"/>
            <a:ext cx="10707945" cy="644962"/>
          </a:xfrm>
          <a:custGeom>
            <a:avLst/>
            <a:gdLst>
              <a:gd name="connsiteX0" fmla="*/ 0 w 10707945"/>
              <a:gd name="connsiteY0" fmla="*/ 0 h 644962"/>
              <a:gd name="connsiteX1" fmla="*/ 10707945 w 10707945"/>
              <a:gd name="connsiteY1" fmla="*/ 0 h 644962"/>
              <a:gd name="connsiteX2" fmla="*/ 10707945 w 10707945"/>
              <a:gd name="connsiteY2" fmla="*/ 644962 h 644962"/>
              <a:gd name="connsiteX3" fmla="*/ 0 w 10707945"/>
              <a:gd name="connsiteY3" fmla="*/ 644962 h 644962"/>
              <a:gd name="connsiteX4" fmla="*/ 0 w 10707945"/>
              <a:gd name="connsiteY4" fmla="*/ 0 h 64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7945" h="644962">
                <a:moveTo>
                  <a:pt x="0" y="0"/>
                </a:moveTo>
                <a:lnTo>
                  <a:pt x="10707945" y="0"/>
                </a:lnTo>
                <a:lnTo>
                  <a:pt x="10707945" y="644962"/>
                </a:lnTo>
                <a:lnTo>
                  <a:pt x="0" y="6449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1056" tIns="270764" rIns="831056" bIns="12801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kern="1200" dirty="0"/>
              <a:t>Tried K-means, GMM</a:t>
            </a:r>
          </a:p>
        </p:txBody>
      </p:sp>
      <p:sp>
        <p:nvSpPr>
          <p:cNvPr id="7" name="Freeform: Shape 6" descr="Selecting the Right Model">
            <a:extLst>
              <a:ext uri="{FF2B5EF4-FFF2-40B4-BE49-F238E27FC236}">
                <a16:creationId xmlns:a16="http://schemas.microsoft.com/office/drawing/2014/main" id="{B9F90A7A-8DB1-8C47-4176-93CCAB58CECD}"/>
              </a:ext>
            </a:extLst>
          </p:cNvPr>
          <p:cNvSpPr/>
          <p:nvPr/>
        </p:nvSpPr>
        <p:spPr>
          <a:xfrm>
            <a:off x="1277424" y="2533510"/>
            <a:ext cx="7495561" cy="383760"/>
          </a:xfrm>
          <a:custGeom>
            <a:avLst/>
            <a:gdLst>
              <a:gd name="connsiteX0" fmla="*/ 0 w 7495561"/>
              <a:gd name="connsiteY0" fmla="*/ 63961 h 383760"/>
              <a:gd name="connsiteX1" fmla="*/ 63961 w 7495561"/>
              <a:gd name="connsiteY1" fmla="*/ 0 h 383760"/>
              <a:gd name="connsiteX2" fmla="*/ 7431600 w 7495561"/>
              <a:gd name="connsiteY2" fmla="*/ 0 h 383760"/>
              <a:gd name="connsiteX3" fmla="*/ 7495561 w 7495561"/>
              <a:gd name="connsiteY3" fmla="*/ 63961 h 383760"/>
              <a:gd name="connsiteX4" fmla="*/ 7495561 w 7495561"/>
              <a:gd name="connsiteY4" fmla="*/ 319799 h 383760"/>
              <a:gd name="connsiteX5" fmla="*/ 7431600 w 7495561"/>
              <a:gd name="connsiteY5" fmla="*/ 383760 h 383760"/>
              <a:gd name="connsiteX6" fmla="*/ 63961 w 7495561"/>
              <a:gd name="connsiteY6" fmla="*/ 383760 h 383760"/>
              <a:gd name="connsiteX7" fmla="*/ 0 w 7495561"/>
              <a:gd name="connsiteY7" fmla="*/ 319799 h 383760"/>
              <a:gd name="connsiteX8" fmla="*/ 0 w 7495561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5561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7431600" y="0"/>
                </a:lnTo>
                <a:cubicBezTo>
                  <a:pt x="7466925" y="0"/>
                  <a:pt x="7495561" y="28636"/>
                  <a:pt x="7495561" y="63961"/>
                </a:cubicBezTo>
                <a:lnTo>
                  <a:pt x="7495561" y="319799"/>
                </a:lnTo>
                <a:cubicBezTo>
                  <a:pt x="7495561" y="355124"/>
                  <a:pt x="7466925" y="383760"/>
                  <a:pt x="7431600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2048" tIns="18734" rIns="302048" bIns="18734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/>
              <a:t>Selecting the right model</a:t>
            </a:r>
            <a:endParaRPr lang="en-US" sz="2400" kern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89C80E-4875-9F1F-2F4B-899A7190D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027" y="3632433"/>
            <a:ext cx="10707945" cy="327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: Shape 8" descr="Cluster Analysis">
            <a:extLst>
              <a:ext uri="{FF2B5EF4-FFF2-40B4-BE49-F238E27FC236}">
                <a16:creationId xmlns:a16="http://schemas.microsoft.com/office/drawing/2014/main" id="{ACC98BAE-7536-9CCD-59CC-EE8139801AD2}"/>
              </a:ext>
            </a:extLst>
          </p:cNvPr>
          <p:cNvSpPr/>
          <p:nvPr/>
        </p:nvSpPr>
        <p:spPr>
          <a:xfrm>
            <a:off x="1277424" y="3440553"/>
            <a:ext cx="7495561" cy="383760"/>
          </a:xfrm>
          <a:custGeom>
            <a:avLst/>
            <a:gdLst>
              <a:gd name="connsiteX0" fmla="*/ 0 w 7495561"/>
              <a:gd name="connsiteY0" fmla="*/ 63961 h 383760"/>
              <a:gd name="connsiteX1" fmla="*/ 63961 w 7495561"/>
              <a:gd name="connsiteY1" fmla="*/ 0 h 383760"/>
              <a:gd name="connsiteX2" fmla="*/ 7431600 w 7495561"/>
              <a:gd name="connsiteY2" fmla="*/ 0 h 383760"/>
              <a:gd name="connsiteX3" fmla="*/ 7495561 w 7495561"/>
              <a:gd name="connsiteY3" fmla="*/ 63961 h 383760"/>
              <a:gd name="connsiteX4" fmla="*/ 7495561 w 7495561"/>
              <a:gd name="connsiteY4" fmla="*/ 319799 h 383760"/>
              <a:gd name="connsiteX5" fmla="*/ 7431600 w 7495561"/>
              <a:gd name="connsiteY5" fmla="*/ 383760 h 383760"/>
              <a:gd name="connsiteX6" fmla="*/ 63961 w 7495561"/>
              <a:gd name="connsiteY6" fmla="*/ 383760 h 383760"/>
              <a:gd name="connsiteX7" fmla="*/ 0 w 7495561"/>
              <a:gd name="connsiteY7" fmla="*/ 319799 h 383760"/>
              <a:gd name="connsiteX8" fmla="*/ 0 w 7495561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5561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7431600" y="0"/>
                </a:lnTo>
                <a:cubicBezTo>
                  <a:pt x="7466925" y="0"/>
                  <a:pt x="7495561" y="28636"/>
                  <a:pt x="7495561" y="63961"/>
                </a:cubicBezTo>
                <a:lnTo>
                  <a:pt x="7495561" y="319799"/>
                </a:lnTo>
                <a:cubicBezTo>
                  <a:pt x="7495561" y="355124"/>
                  <a:pt x="7466925" y="383760"/>
                  <a:pt x="7431600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2048" tIns="18734" rIns="302048" bIns="18734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 dirty="0"/>
              <a:t>Cluster analysis</a:t>
            </a:r>
            <a:endParaRPr lang="en-US" sz="2400" kern="1200" dirty="0"/>
          </a:p>
        </p:txBody>
      </p:sp>
      <p:sp>
        <p:nvSpPr>
          <p:cNvPr id="10" name="Freeform: Shape 9" descr="Lean metadata – age, gender are very broad dimensions to profile&#10;">
            <a:extLst>
              <a:ext uri="{FF2B5EF4-FFF2-40B4-BE49-F238E27FC236}">
                <a16:creationId xmlns:a16="http://schemas.microsoft.com/office/drawing/2014/main" id="{C34413B0-E86C-F2AD-D01C-96E0B195BA61}"/>
              </a:ext>
            </a:extLst>
          </p:cNvPr>
          <p:cNvSpPr/>
          <p:nvPr/>
        </p:nvSpPr>
        <p:spPr>
          <a:xfrm>
            <a:off x="742027" y="4222113"/>
            <a:ext cx="10707945" cy="644962"/>
          </a:xfrm>
          <a:custGeom>
            <a:avLst/>
            <a:gdLst>
              <a:gd name="connsiteX0" fmla="*/ 0 w 10707945"/>
              <a:gd name="connsiteY0" fmla="*/ 0 h 644962"/>
              <a:gd name="connsiteX1" fmla="*/ 10707945 w 10707945"/>
              <a:gd name="connsiteY1" fmla="*/ 0 h 644962"/>
              <a:gd name="connsiteX2" fmla="*/ 10707945 w 10707945"/>
              <a:gd name="connsiteY2" fmla="*/ 644962 h 644962"/>
              <a:gd name="connsiteX3" fmla="*/ 0 w 10707945"/>
              <a:gd name="connsiteY3" fmla="*/ 644962 h 644962"/>
              <a:gd name="connsiteX4" fmla="*/ 0 w 10707945"/>
              <a:gd name="connsiteY4" fmla="*/ 0 h 64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7945" h="644962">
                <a:moveTo>
                  <a:pt x="0" y="0"/>
                </a:moveTo>
                <a:lnTo>
                  <a:pt x="10707945" y="0"/>
                </a:lnTo>
                <a:lnTo>
                  <a:pt x="10707945" y="644962"/>
                </a:lnTo>
                <a:lnTo>
                  <a:pt x="0" y="6449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1056" tIns="270764" rIns="831056" bIns="12801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kern="1200" dirty="0"/>
              <a:t>Lean metadata – age, gender are very broad dimensions to profile</a:t>
            </a:r>
          </a:p>
        </p:txBody>
      </p:sp>
      <p:sp>
        <p:nvSpPr>
          <p:cNvPr id="11" name="Freeform: Shape 10" descr="Data Analysis">
            <a:extLst>
              <a:ext uri="{FF2B5EF4-FFF2-40B4-BE49-F238E27FC236}">
                <a16:creationId xmlns:a16="http://schemas.microsoft.com/office/drawing/2014/main" id="{7410E1BF-AB3A-6D77-27B8-CD863E553E63}"/>
              </a:ext>
            </a:extLst>
          </p:cNvPr>
          <p:cNvSpPr/>
          <p:nvPr/>
        </p:nvSpPr>
        <p:spPr>
          <a:xfrm>
            <a:off x="1277424" y="4030233"/>
            <a:ext cx="7495561" cy="383760"/>
          </a:xfrm>
          <a:custGeom>
            <a:avLst/>
            <a:gdLst>
              <a:gd name="connsiteX0" fmla="*/ 0 w 7495561"/>
              <a:gd name="connsiteY0" fmla="*/ 63961 h 383760"/>
              <a:gd name="connsiteX1" fmla="*/ 63961 w 7495561"/>
              <a:gd name="connsiteY1" fmla="*/ 0 h 383760"/>
              <a:gd name="connsiteX2" fmla="*/ 7431600 w 7495561"/>
              <a:gd name="connsiteY2" fmla="*/ 0 h 383760"/>
              <a:gd name="connsiteX3" fmla="*/ 7495561 w 7495561"/>
              <a:gd name="connsiteY3" fmla="*/ 63961 h 383760"/>
              <a:gd name="connsiteX4" fmla="*/ 7495561 w 7495561"/>
              <a:gd name="connsiteY4" fmla="*/ 319799 h 383760"/>
              <a:gd name="connsiteX5" fmla="*/ 7431600 w 7495561"/>
              <a:gd name="connsiteY5" fmla="*/ 383760 h 383760"/>
              <a:gd name="connsiteX6" fmla="*/ 63961 w 7495561"/>
              <a:gd name="connsiteY6" fmla="*/ 383760 h 383760"/>
              <a:gd name="connsiteX7" fmla="*/ 0 w 7495561"/>
              <a:gd name="connsiteY7" fmla="*/ 319799 h 383760"/>
              <a:gd name="connsiteX8" fmla="*/ 0 w 7495561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5561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7431600" y="0"/>
                </a:lnTo>
                <a:cubicBezTo>
                  <a:pt x="7466925" y="0"/>
                  <a:pt x="7495561" y="28636"/>
                  <a:pt x="7495561" y="63961"/>
                </a:cubicBezTo>
                <a:lnTo>
                  <a:pt x="7495561" y="319799"/>
                </a:lnTo>
                <a:cubicBezTo>
                  <a:pt x="7495561" y="355124"/>
                  <a:pt x="7466925" y="383760"/>
                  <a:pt x="7431600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2048" tIns="18734" rIns="302048" bIns="18734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 dirty="0"/>
              <a:t>Data analysis</a:t>
            </a:r>
            <a:endParaRPr lang="en-US" sz="2400" kern="1200" dirty="0"/>
          </a:p>
        </p:txBody>
      </p:sp>
      <p:sp>
        <p:nvSpPr>
          <p:cNvPr id="12" name="Freeform: Shape 11" descr="Link to the website graphing student performance data.">
            <a:extLst>
              <a:ext uri="{FF2B5EF4-FFF2-40B4-BE49-F238E27FC236}">
                <a16:creationId xmlns:a16="http://schemas.microsoft.com/office/drawing/2014/main" id="{0B8D5BF2-B4C3-02D7-5D9B-6692E75DED15}"/>
              </a:ext>
            </a:extLst>
          </p:cNvPr>
          <p:cNvSpPr/>
          <p:nvPr/>
        </p:nvSpPr>
        <p:spPr>
          <a:xfrm>
            <a:off x="742027" y="5129155"/>
            <a:ext cx="10707945" cy="644962"/>
          </a:xfrm>
          <a:custGeom>
            <a:avLst/>
            <a:gdLst>
              <a:gd name="connsiteX0" fmla="*/ 0 w 10707945"/>
              <a:gd name="connsiteY0" fmla="*/ 0 h 644962"/>
              <a:gd name="connsiteX1" fmla="*/ 10707945 w 10707945"/>
              <a:gd name="connsiteY1" fmla="*/ 0 h 644962"/>
              <a:gd name="connsiteX2" fmla="*/ 10707945 w 10707945"/>
              <a:gd name="connsiteY2" fmla="*/ 644962 h 644962"/>
              <a:gd name="connsiteX3" fmla="*/ 0 w 10707945"/>
              <a:gd name="connsiteY3" fmla="*/ 644962 h 644962"/>
              <a:gd name="connsiteX4" fmla="*/ 0 w 10707945"/>
              <a:gd name="connsiteY4" fmla="*/ 0 h 64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7945" h="644962">
                <a:moveTo>
                  <a:pt x="0" y="0"/>
                </a:moveTo>
                <a:lnTo>
                  <a:pt x="10707945" y="0"/>
                </a:lnTo>
                <a:lnTo>
                  <a:pt x="10707945" y="644962"/>
                </a:lnTo>
                <a:lnTo>
                  <a:pt x="0" y="6449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1056" tIns="270764" rIns="831056" bIns="12801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i="0" u="sng" kern="1200" dirty="0">
                <a:hlinkClick r:id="rId2"/>
              </a:rPr>
              <a:t>https://jolly-desert-01b5c5610.3.azurestaticapps.net/</a:t>
            </a:r>
            <a:endParaRPr lang="en-US" sz="1800" b="1" kern="1200" dirty="0"/>
          </a:p>
        </p:txBody>
      </p:sp>
      <p:sp>
        <p:nvSpPr>
          <p:cNvPr id="13" name="Freeform: Shape 12" descr="Visualizing the data&#10;">
            <a:extLst>
              <a:ext uri="{FF2B5EF4-FFF2-40B4-BE49-F238E27FC236}">
                <a16:creationId xmlns:a16="http://schemas.microsoft.com/office/drawing/2014/main" id="{8A39E3CC-D296-30AA-C410-52268E49D608}"/>
              </a:ext>
            </a:extLst>
          </p:cNvPr>
          <p:cNvSpPr/>
          <p:nvPr/>
        </p:nvSpPr>
        <p:spPr>
          <a:xfrm>
            <a:off x="1277424" y="4937275"/>
            <a:ext cx="7495561" cy="383760"/>
          </a:xfrm>
          <a:custGeom>
            <a:avLst/>
            <a:gdLst>
              <a:gd name="connsiteX0" fmla="*/ 0 w 7495561"/>
              <a:gd name="connsiteY0" fmla="*/ 63961 h 383760"/>
              <a:gd name="connsiteX1" fmla="*/ 63961 w 7495561"/>
              <a:gd name="connsiteY1" fmla="*/ 0 h 383760"/>
              <a:gd name="connsiteX2" fmla="*/ 7431600 w 7495561"/>
              <a:gd name="connsiteY2" fmla="*/ 0 h 383760"/>
              <a:gd name="connsiteX3" fmla="*/ 7495561 w 7495561"/>
              <a:gd name="connsiteY3" fmla="*/ 63961 h 383760"/>
              <a:gd name="connsiteX4" fmla="*/ 7495561 w 7495561"/>
              <a:gd name="connsiteY4" fmla="*/ 319799 h 383760"/>
              <a:gd name="connsiteX5" fmla="*/ 7431600 w 7495561"/>
              <a:gd name="connsiteY5" fmla="*/ 383760 h 383760"/>
              <a:gd name="connsiteX6" fmla="*/ 63961 w 7495561"/>
              <a:gd name="connsiteY6" fmla="*/ 383760 h 383760"/>
              <a:gd name="connsiteX7" fmla="*/ 0 w 7495561"/>
              <a:gd name="connsiteY7" fmla="*/ 319799 h 383760"/>
              <a:gd name="connsiteX8" fmla="*/ 0 w 7495561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5561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7431600" y="0"/>
                </a:lnTo>
                <a:cubicBezTo>
                  <a:pt x="7466925" y="0"/>
                  <a:pt x="7495561" y="28636"/>
                  <a:pt x="7495561" y="63961"/>
                </a:cubicBezTo>
                <a:lnTo>
                  <a:pt x="7495561" y="319799"/>
                </a:lnTo>
                <a:cubicBezTo>
                  <a:pt x="7495561" y="355124"/>
                  <a:pt x="7466925" y="383760"/>
                  <a:pt x="7431600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2048" tIns="18734" rIns="302048" bIns="18734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 dirty="0"/>
              <a:t>Visualizing the data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227026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descr="Executive Summary">
            <a:extLst>
              <a:ext uri="{FF2B5EF4-FFF2-40B4-BE49-F238E27FC236}">
                <a16:creationId xmlns:a16="http://schemas.microsoft.com/office/drawing/2014/main" id="{56833CAF-0C8F-BF76-5DAE-7AB825FB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-14076"/>
            <a:ext cx="9825851" cy="60190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F3CBD5-5980-4D26-6E0F-DC75C0F2A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2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1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 descr="Next Steps">
            <a:extLst>
              <a:ext uri="{FF2B5EF4-FFF2-40B4-BE49-F238E27FC236}">
                <a16:creationId xmlns:a16="http://schemas.microsoft.com/office/drawing/2014/main" id="{534BF635-0AED-1C94-380C-572EBA67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cxnSp>
        <p:nvCxnSpPr>
          <p:cNvPr id="39" name="Straight Connector 17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9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33214F-3578-95C9-90C0-528331014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0088" y="2997379"/>
            <a:ext cx="3007072" cy="190949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Freeform: Shape 4" descr="Depth vs breadth of data">
            <a:extLst>
              <a:ext uri="{FF2B5EF4-FFF2-40B4-BE49-F238E27FC236}">
                <a16:creationId xmlns:a16="http://schemas.microsoft.com/office/drawing/2014/main" id="{A83EEE03-3E26-98A7-2F49-3DCFD8C50668}"/>
              </a:ext>
            </a:extLst>
          </p:cNvPr>
          <p:cNvSpPr/>
          <p:nvPr/>
        </p:nvSpPr>
        <p:spPr>
          <a:xfrm>
            <a:off x="1034207" y="3314792"/>
            <a:ext cx="3007072" cy="1909490"/>
          </a:xfrm>
          <a:custGeom>
            <a:avLst/>
            <a:gdLst>
              <a:gd name="connsiteX0" fmla="*/ 0 w 3007072"/>
              <a:gd name="connsiteY0" fmla="*/ 190949 h 1909490"/>
              <a:gd name="connsiteX1" fmla="*/ 190949 w 3007072"/>
              <a:gd name="connsiteY1" fmla="*/ 0 h 1909490"/>
              <a:gd name="connsiteX2" fmla="*/ 2816123 w 3007072"/>
              <a:gd name="connsiteY2" fmla="*/ 0 h 1909490"/>
              <a:gd name="connsiteX3" fmla="*/ 3007072 w 3007072"/>
              <a:gd name="connsiteY3" fmla="*/ 190949 h 1909490"/>
              <a:gd name="connsiteX4" fmla="*/ 3007072 w 3007072"/>
              <a:gd name="connsiteY4" fmla="*/ 1718541 h 1909490"/>
              <a:gd name="connsiteX5" fmla="*/ 2816123 w 3007072"/>
              <a:gd name="connsiteY5" fmla="*/ 1909490 h 1909490"/>
              <a:gd name="connsiteX6" fmla="*/ 190949 w 3007072"/>
              <a:gd name="connsiteY6" fmla="*/ 1909490 h 1909490"/>
              <a:gd name="connsiteX7" fmla="*/ 0 w 3007072"/>
              <a:gd name="connsiteY7" fmla="*/ 1718541 h 1909490"/>
              <a:gd name="connsiteX8" fmla="*/ 0 w 3007072"/>
              <a:gd name="connsiteY8" fmla="*/ 190949 h 19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7072" h="1909490">
                <a:moveTo>
                  <a:pt x="0" y="190949"/>
                </a:moveTo>
                <a:cubicBezTo>
                  <a:pt x="0" y="85491"/>
                  <a:pt x="85491" y="0"/>
                  <a:pt x="190949" y="0"/>
                </a:cubicBezTo>
                <a:lnTo>
                  <a:pt x="2816123" y="0"/>
                </a:lnTo>
                <a:cubicBezTo>
                  <a:pt x="2921581" y="0"/>
                  <a:pt x="3007072" y="85491"/>
                  <a:pt x="3007072" y="190949"/>
                </a:cubicBezTo>
                <a:lnTo>
                  <a:pt x="3007072" y="1718541"/>
                </a:lnTo>
                <a:cubicBezTo>
                  <a:pt x="3007072" y="1823999"/>
                  <a:pt x="2921581" y="1909490"/>
                  <a:pt x="2816123" y="1909490"/>
                </a:cubicBezTo>
                <a:lnTo>
                  <a:pt x="190949" y="1909490"/>
                </a:lnTo>
                <a:cubicBezTo>
                  <a:pt x="85491" y="1909490"/>
                  <a:pt x="0" y="1823999"/>
                  <a:pt x="0" y="1718541"/>
                </a:cubicBezTo>
                <a:lnTo>
                  <a:pt x="0" y="19094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6417" tIns="166417" rIns="166417" bIns="166417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b="0" i="0" kern="1200" dirty="0"/>
              <a:t>Depth vs breadth of </a:t>
            </a:r>
            <a:r>
              <a:rPr lang="en-US" sz="2900" kern="1200" dirty="0"/>
              <a:t>d</a:t>
            </a:r>
            <a:r>
              <a:rPr lang="en-US" sz="2900" b="0" i="0" kern="1200" dirty="0"/>
              <a:t>ata</a:t>
            </a:r>
            <a:endParaRPr lang="en-US" sz="2900" kern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CA73D5-D5A6-49E1-4B31-7DEA27069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75398" y="2997379"/>
            <a:ext cx="3007072" cy="190949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 descr="Quality of data collection">
            <a:extLst>
              <a:ext uri="{FF2B5EF4-FFF2-40B4-BE49-F238E27FC236}">
                <a16:creationId xmlns:a16="http://schemas.microsoft.com/office/drawing/2014/main" id="{102912EC-2BDA-E98A-C730-6DECD8917F88}"/>
              </a:ext>
            </a:extLst>
          </p:cNvPr>
          <p:cNvSpPr/>
          <p:nvPr/>
        </p:nvSpPr>
        <p:spPr>
          <a:xfrm>
            <a:off x="4709517" y="3314792"/>
            <a:ext cx="3007072" cy="1909490"/>
          </a:xfrm>
          <a:custGeom>
            <a:avLst/>
            <a:gdLst>
              <a:gd name="connsiteX0" fmla="*/ 0 w 3007072"/>
              <a:gd name="connsiteY0" fmla="*/ 190949 h 1909490"/>
              <a:gd name="connsiteX1" fmla="*/ 190949 w 3007072"/>
              <a:gd name="connsiteY1" fmla="*/ 0 h 1909490"/>
              <a:gd name="connsiteX2" fmla="*/ 2816123 w 3007072"/>
              <a:gd name="connsiteY2" fmla="*/ 0 h 1909490"/>
              <a:gd name="connsiteX3" fmla="*/ 3007072 w 3007072"/>
              <a:gd name="connsiteY3" fmla="*/ 190949 h 1909490"/>
              <a:gd name="connsiteX4" fmla="*/ 3007072 w 3007072"/>
              <a:gd name="connsiteY4" fmla="*/ 1718541 h 1909490"/>
              <a:gd name="connsiteX5" fmla="*/ 2816123 w 3007072"/>
              <a:gd name="connsiteY5" fmla="*/ 1909490 h 1909490"/>
              <a:gd name="connsiteX6" fmla="*/ 190949 w 3007072"/>
              <a:gd name="connsiteY6" fmla="*/ 1909490 h 1909490"/>
              <a:gd name="connsiteX7" fmla="*/ 0 w 3007072"/>
              <a:gd name="connsiteY7" fmla="*/ 1718541 h 1909490"/>
              <a:gd name="connsiteX8" fmla="*/ 0 w 3007072"/>
              <a:gd name="connsiteY8" fmla="*/ 190949 h 19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7072" h="1909490">
                <a:moveTo>
                  <a:pt x="0" y="190949"/>
                </a:moveTo>
                <a:cubicBezTo>
                  <a:pt x="0" y="85491"/>
                  <a:pt x="85491" y="0"/>
                  <a:pt x="190949" y="0"/>
                </a:cubicBezTo>
                <a:lnTo>
                  <a:pt x="2816123" y="0"/>
                </a:lnTo>
                <a:cubicBezTo>
                  <a:pt x="2921581" y="0"/>
                  <a:pt x="3007072" y="85491"/>
                  <a:pt x="3007072" y="190949"/>
                </a:cubicBezTo>
                <a:lnTo>
                  <a:pt x="3007072" y="1718541"/>
                </a:lnTo>
                <a:cubicBezTo>
                  <a:pt x="3007072" y="1823999"/>
                  <a:pt x="2921581" y="1909490"/>
                  <a:pt x="2816123" y="1909490"/>
                </a:cubicBezTo>
                <a:lnTo>
                  <a:pt x="190949" y="1909490"/>
                </a:lnTo>
                <a:cubicBezTo>
                  <a:pt x="85491" y="1909490"/>
                  <a:pt x="0" y="1823999"/>
                  <a:pt x="0" y="1718541"/>
                </a:cubicBezTo>
                <a:lnTo>
                  <a:pt x="0" y="19094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6417" tIns="166417" rIns="166417" bIns="166417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Quality of data collection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34CEFE-E4B1-86E8-BAC9-5B51DC47A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0708" y="2997379"/>
            <a:ext cx="3007072" cy="190949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 descr="Predictive model instead of cluster analysis">
            <a:extLst>
              <a:ext uri="{FF2B5EF4-FFF2-40B4-BE49-F238E27FC236}">
                <a16:creationId xmlns:a16="http://schemas.microsoft.com/office/drawing/2014/main" id="{48FD4320-586F-C1F2-65EC-7AB49AA05928}"/>
              </a:ext>
            </a:extLst>
          </p:cNvPr>
          <p:cNvSpPr/>
          <p:nvPr/>
        </p:nvSpPr>
        <p:spPr>
          <a:xfrm>
            <a:off x="8384827" y="3314792"/>
            <a:ext cx="3007072" cy="1909490"/>
          </a:xfrm>
          <a:custGeom>
            <a:avLst/>
            <a:gdLst>
              <a:gd name="connsiteX0" fmla="*/ 0 w 3007072"/>
              <a:gd name="connsiteY0" fmla="*/ 190949 h 1909490"/>
              <a:gd name="connsiteX1" fmla="*/ 190949 w 3007072"/>
              <a:gd name="connsiteY1" fmla="*/ 0 h 1909490"/>
              <a:gd name="connsiteX2" fmla="*/ 2816123 w 3007072"/>
              <a:gd name="connsiteY2" fmla="*/ 0 h 1909490"/>
              <a:gd name="connsiteX3" fmla="*/ 3007072 w 3007072"/>
              <a:gd name="connsiteY3" fmla="*/ 190949 h 1909490"/>
              <a:gd name="connsiteX4" fmla="*/ 3007072 w 3007072"/>
              <a:gd name="connsiteY4" fmla="*/ 1718541 h 1909490"/>
              <a:gd name="connsiteX5" fmla="*/ 2816123 w 3007072"/>
              <a:gd name="connsiteY5" fmla="*/ 1909490 h 1909490"/>
              <a:gd name="connsiteX6" fmla="*/ 190949 w 3007072"/>
              <a:gd name="connsiteY6" fmla="*/ 1909490 h 1909490"/>
              <a:gd name="connsiteX7" fmla="*/ 0 w 3007072"/>
              <a:gd name="connsiteY7" fmla="*/ 1718541 h 1909490"/>
              <a:gd name="connsiteX8" fmla="*/ 0 w 3007072"/>
              <a:gd name="connsiteY8" fmla="*/ 190949 h 19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7072" h="1909490">
                <a:moveTo>
                  <a:pt x="0" y="190949"/>
                </a:moveTo>
                <a:cubicBezTo>
                  <a:pt x="0" y="85491"/>
                  <a:pt x="85491" y="0"/>
                  <a:pt x="190949" y="0"/>
                </a:cubicBezTo>
                <a:lnTo>
                  <a:pt x="2816123" y="0"/>
                </a:lnTo>
                <a:cubicBezTo>
                  <a:pt x="2921581" y="0"/>
                  <a:pt x="3007072" y="85491"/>
                  <a:pt x="3007072" y="190949"/>
                </a:cubicBezTo>
                <a:lnTo>
                  <a:pt x="3007072" y="1718541"/>
                </a:lnTo>
                <a:cubicBezTo>
                  <a:pt x="3007072" y="1823999"/>
                  <a:pt x="2921581" y="1909490"/>
                  <a:pt x="2816123" y="1909490"/>
                </a:cubicBezTo>
                <a:lnTo>
                  <a:pt x="190949" y="1909490"/>
                </a:lnTo>
                <a:cubicBezTo>
                  <a:pt x="85491" y="1909490"/>
                  <a:pt x="0" y="1823999"/>
                  <a:pt x="0" y="1718541"/>
                </a:cubicBezTo>
                <a:lnTo>
                  <a:pt x="0" y="19094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6417" tIns="166417" rIns="166417" bIns="166417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Predictive model instead of only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133295759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1D2F"/>
      </a:dk2>
      <a:lt2>
        <a:srgbClr val="F0F3F1"/>
      </a:lt2>
      <a:accent1>
        <a:srgbClr val="DD33C7"/>
      </a:accent1>
      <a:accent2>
        <a:srgbClr val="9A21CB"/>
      </a:accent2>
      <a:accent3>
        <a:srgbClr val="6533DD"/>
      </a:accent3>
      <a:accent4>
        <a:srgbClr val="2539CC"/>
      </a:accent4>
      <a:accent5>
        <a:srgbClr val="338EDD"/>
      </a:accent5>
      <a:accent6>
        <a:srgbClr val="20BFC7"/>
      </a:accent6>
      <a:hlink>
        <a:srgbClr val="3F6E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10880</TotalTime>
  <Words>283</Words>
  <Application>Microsoft Office PowerPoint</Application>
  <PresentationFormat>Widescreen</PresentationFormat>
  <Paragraphs>46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Calisto MT</vt:lpstr>
      <vt:lpstr>Univers Condensed</vt:lpstr>
      <vt:lpstr>ChronicleVTI</vt:lpstr>
      <vt:lpstr>Autism Hackathon Use Case 3: Machine Learning</vt:lpstr>
      <vt:lpstr>AGENDA </vt:lpstr>
      <vt:lpstr>Problem Statements</vt:lpstr>
      <vt:lpstr>Methodology</vt:lpstr>
      <vt:lpstr>Insights</vt:lpstr>
      <vt:lpstr>Executive Summary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 techniques</dc:title>
  <dc:creator>Noha Elprince</dc:creator>
  <cp:lastModifiedBy>Dhruv Bhatnagar</cp:lastModifiedBy>
  <cp:revision>23</cp:revision>
  <dcterms:created xsi:type="dcterms:W3CDTF">2022-02-21T00:42:53Z</dcterms:created>
  <dcterms:modified xsi:type="dcterms:W3CDTF">2023-04-20T19:09:47Z</dcterms:modified>
</cp:coreProperties>
</file>