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60" r:id="rId6"/>
    <p:sldId id="261" r:id="rId7"/>
    <p:sldId id="268" r:id="rId8"/>
    <p:sldId id="269" r:id="rId9"/>
    <p:sldId id="266" r:id="rId10"/>
    <p:sldId id="270" r:id="rId11"/>
    <p:sldId id="267" r:id="rId1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F83"/>
    <a:srgbClr val="EC4242"/>
    <a:srgbClr val="000000"/>
    <a:srgbClr val="FFFFFF"/>
    <a:srgbClr val="95C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82" d="100"/>
          <a:sy n="82" d="100"/>
        </p:scale>
        <p:origin x="2784" y="9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urya" userId="1d9a58e576972cfc" providerId="LiveId" clId="{1B4DAB3F-7A3F-4AA8-80EA-7E4F7D6D5018}"/>
    <pc:docChg chg="undo custSel modSld modMainMaster">
      <pc:chgData name="pourya" userId="1d9a58e576972cfc" providerId="LiveId" clId="{1B4DAB3F-7A3F-4AA8-80EA-7E4F7D6D5018}" dt="2024-01-12T17:28:08.195" v="143" actId="14100"/>
      <pc:docMkLst>
        <pc:docMk/>
      </pc:docMkLst>
      <pc:sldChg chg="addSp delSp modSp mod setBg">
        <pc:chgData name="pourya" userId="1d9a58e576972cfc" providerId="LiveId" clId="{1B4DAB3F-7A3F-4AA8-80EA-7E4F7D6D5018}" dt="2024-01-09T19:30:34.964" v="93"/>
        <pc:sldMkLst>
          <pc:docMk/>
          <pc:sldMk cId="3934170599" sldId="257"/>
        </pc:sldMkLst>
        <pc:spChg chg="mod">
          <ac:chgData name="pourya" userId="1d9a58e576972cfc" providerId="LiveId" clId="{1B4DAB3F-7A3F-4AA8-80EA-7E4F7D6D5018}" dt="2024-01-09T19:16:43.693" v="2" actId="207"/>
          <ac:spMkLst>
            <pc:docMk/>
            <pc:sldMk cId="3934170599" sldId="257"/>
            <ac:spMk id="11" creationId="{317FC035-DBD7-4D55-AABC-62D46B72CA1D}"/>
          </ac:spMkLst>
        </pc:spChg>
        <pc:spChg chg="mod">
          <ac:chgData name="pourya" userId="1d9a58e576972cfc" providerId="LiveId" clId="{1B4DAB3F-7A3F-4AA8-80EA-7E4F7D6D5018}" dt="2024-01-09T19:16:35.720" v="1" actId="207"/>
          <ac:spMkLst>
            <pc:docMk/>
            <pc:sldMk cId="3934170599" sldId="257"/>
            <ac:spMk id="17" creationId="{8159C9F5-3197-0445-A08E-D2D4FA7B6EEB}"/>
          </ac:spMkLst>
        </pc:spChg>
        <pc:spChg chg="mod">
          <ac:chgData name="pourya" userId="1d9a58e576972cfc" providerId="LiveId" clId="{1B4DAB3F-7A3F-4AA8-80EA-7E4F7D6D5018}" dt="2024-01-09T19:16:27.239" v="0" actId="207"/>
          <ac:spMkLst>
            <pc:docMk/>
            <pc:sldMk cId="3934170599" sldId="257"/>
            <ac:spMk id="22" creationId="{63144A03-4F69-4BAE-B210-2CAB9F69C35D}"/>
          </ac:spMkLst>
        </pc:spChg>
        <pc:picChg chg="add mod">
          <ac:chgData name="pourya" userId="1d9a58e576972cfc" providerId="LiveId" clId="{1B4DAB3F-7A3F-4AA8-80EA-7E4F7D6D5018}" dt="2024-01-09T19:29:59.915" v="90" actId="1076"/>
          <ac:picMkLst>
            <pc:docMk/>
            <pc:sldMk cId="3934170599" sldId="257"/>
            <ac:picMk id="3" creationId="{34878EF3-E167-4DCA-B4A2-979914E8B293}"/>
          </ac:picMkLst>
        </pc:picChg>
        <pc:picChg chg="del">
          <ac:chgData name="pourya" userId="1d9a58e576972cfc" providerId="LiveId" clId="{1B4DAB3F-7A3F-4AA8-80EA-7E4F7D6D5018}" dt="2024-01-09T19:26:06.935" v="76" actId="478"/>
          <ac:picMkLst>
            <pc:docMk/>
            <pc:sldMk cId="3934170599" sldId="257"/>
            <ac:picMk id="6" creationId="{D4C705F4-B0A1-46A4-ACBD-63E5302F5D2F}"/>
          </ac:picMkLst>
        </pc:picChg>
      </pc:sldChg>
      <pc:sldChg chg="modSp mod setBg">
        <pc:chgData name="pourya" userId="1d9a58e576972cfc" providerId="LiveId" clId="{1B4DAB3F-7A3F-4AA8-80EA-7E4F7D6D5018}" dt="2024-01-09T19:30:34.964" v="93"/>
        <pc:sldMkLst>
          <pc:docMk/>
          <pc:sldMk cId="192601625" sldId="260"/>
        </pc:sldMkLst>
        <pc:spChg chg="mod">
          <ac:chgData name="pourya" userId="1d9a58e576972cfc" providerId="LiveId" clId="{1B4DAB3F-7A3F-4AA8-80EA-7E4F7D6D5018}" dt="2024-01-09T19:16:55.807" v="3" actId="207"/>
          <ac:spMkLst>
            <pc:docMk/>
            <pc:sldMk cId="192601625" sldId="260"/>
            <ac:spMk id="8" creationId="{962EE544-930F-B84B-9BCD-77AD4DC7A7AB}"/>
          </ac:spMkLst>
        </pc:spChg>
        <pc:spChg chg="mod">
          <ac:chgData name="pourya" userId="1d9a58e576972cfc" providerId="LiveId" clId="{1B4DAB3F-7A3F-4AA8-80EA-7E4F7D6D5018}" dt="2024-01-09T19:17:04.273" v="4" actId="207"/>
          <ac:spMkLst>
            <pc:docMk/>
            <pc:sldMk cId="192601625" sldId="260"/>
            <ac:spMk id="16" creationId="{E0B8B53C-CC69-448F-A4D9-AAFDDD3E7E2D}"/>
          </ac:spMkLst>
        </pc:spChg>
      </pc:sldChg>
      <pc:sldChg chg="addSp delSp modSp mod">
        <pc:chgData name="pourya" userId="1d9a58e576972cfc" providerId="LiveId" clId="{1B4DAB3F-7A3F-4AA8-80EA-7E4F7D6D5018}" dt="2024-01-09T19:32:16.429" v="94" actId="14100"/>
        <pc:sldMkLst>
          <pc:docMk/>
          <pc:sldMk cId="3237990862" sldId="261"/>
        </pc:sldMkLst>
        <pc:spChg chg="mod">
          <ac:chgData name="pourya" userId="1d9a58e576972cfc" providerId="LiveId" clId="{1B4DAB3F-7A3F-4AA8-80EA-7E4F7D6D5018}" dt="2024-01-09T19:17:24.707" v="7" actId="207"/>
          <ac:spMkLst>
            <pc:docMk/>
            <pc:sldMk cId="3237990862" sldId="261"/>
            <ac:spMk id="8" creationId="{F05D883A-41DA-F04D-A545-C4AFF0D866BF}"/>
          </ac:spMkLst>
        </pc:spChg>
        <pc:picChg chg="add mod">
          <ac:chgData name="pourya" userId="1d9a58e576972cfc" providerId="LiveId" clId="{1B4DAB3F-7A3F-4AA8-80EA-7E4F7D6D5018}" dt="2024-01-09T19:32:16.429" v="94" actId="14100"/>
          <ac:picMkLst>
            <pc:docMk/>
            <pc:sldMk cId="3237990862" sldId="261"/>
            <ac:picMk id="3" creationId="{25E350F2-B232-40FA-BD41-ED222B971C22}"/>
          </ac:picMkLst>
        </pc:picChg>
        <pc:picChg chg="del">
          <ac:chgData name="pourya" userId="1d9a58e576972cfc" providerId="LiveId" clId="{1B4DAB3F-7A3F-4AA8-80EA-7E4F7D6D5018}" dt="2024-01-09T19:17:33.194" v="8" actId="478"/>
          <ac:picMkLst>
            <pc:docMk/>
            <pc:sldMk cId="3237990862" sldId="261"/>
            <ac:picMk id="5" creationId="{3B6263CE-47C9-4343-9859-BE9BC9EC8E0B}"/>
          </ac:picMkLst>
        </pc:picChg>
      </pc:sldChg>
      <pc:sldChg chg="addSp delSp modSp mod">
        <pc:chgData name="pourya" userId="1d9a58e576972cfc" providerId="LiveId" clId="{1B4DAB3F-7A3F-4AA8-80EA-7E4F7D6D5018}" dt="2024-01-12T17:28:08.195" v="143" actId="14100"/>
        <pc:sldMkLst>
          <pc:docMk/>
          <pc:sldMk cId="1402331508" sldId="266"/>
        </pc:sldMkLst>
        <pc:spChg chg="mod">
          <ac:chgData name="pourya" userId="1d9a58e576972cfc" providerId="LiveId" clId="{1B4DAB3F-7A3F-4AA8-80EA-7E4F7D6D5018}" dt="2024-01-09T19:20:54.228" v="35" actId="207"/>
          <ac:spMkLst>
            <pc:docMk/>
            <pc:sldMk cId="1402331508" sldId="266"/>
            <ac:spMk id="8" creationId="{3B50999C-688C-294B-A735-4312D1945B0E}"/>
          </ac:spMkLst>
        </pc:spChg>
        <pc:spChg chg="mod">
          <ac:chgData name="pourya" userId="1d9a58e576972cfc" providerId="LiveId" clId="{1B4DAB3F-7A3F-4AA8-80EA-7E4F7D6D5018}" dt="2024-01-09T19:20:25.614" v="32" actId="207"/>
          <ac:spMkLst>
            <pc:docMk/>
            <pc:sldMk cId="1402331508" sldId="266"/>
            <ac:spMk id="11" creationId="{2B3F9C95-FF00-4CE0-9C51-697B11AB0F35}"/>
          </ac:spMkLst>
        </pc:spChg>
        <pc:spChg chg="mod">
          <ac:chgData name="pourya" userId="1d9a58e576972cfc" providerId="LiveId" clId="{1B4DAB3F-7A3F-4AA8-80EA-7E4F7D6D5018}" dt="2024-01-09T19:20:35.271" v="33" actId="207"/>
          <ac:spMkLst>
            <pc:docMk/>
            <pc:sldMk cId="1402331508" sldId="266"/>
            <ac:spMk id="12" creationId="{5DC8B72C-DF1F-4415-BE22-7C031627768D}"/>
          </ac:spMkLst>
        </pc:spChg>
        <pc:spChg chg="mod">
          <ac:chgData name="pourya" userId="1d9a58e576972cfc" providerId="LiveId" clId="{1B4DAB3F-7A3F-4AA8-80EA-7E4F7D6D5018}" dt="2024-01-09T19:20:44.878" v="34" actId="207"/>
          <ac:spMkLst>
            <pc:docMk/>
            <pc:sldMk cId="1402331508" sldId="266"/>
            <ac:spMk id="14" creationId="{D358DA30-91B8-4617-B481-951F6CAF06BC}"/>
          </ac:spMkLst>
        </pc:spChg>
        <pc:picChg chg="add del mod">
          <ac:chgData name="pourya" userId="1d9a58e576972cfc" providerId="LiveId" clId="{1B4DAB3F-7A3F-4AA8-80EA-7E4F7D6D5018}" dt="2024-01-12T17:27:53.684" v="137" actId="478"/>
          <ac:picMkLst>
            <pc:docMk/>
            <pc:sldMk cId="1402331508" sldId="266"/>
            <ac:picMk id="3" creationId="{404650A8-4B41-4E55-AD34-BB09C994E96B}"/>
          </ac:picMkLst>
        </pc:picChg>
        <pc:picChg chg="add mod">
          <ac:chgData name="pourya" userId="1d9a58e576972cfc" providerId="LiveId" clId="{1B4DAB3F-7A3F-4AA8-80EA-7E4F7D6D5018}" dt="2024-01-12T17:28:08.195" v="143" actId="14100"/>
          <ac:picMkLst>
            <pc:docMk/>
            <pc:sldMk cId="1402331508" sldId="266"/>
            <ac:picMk id="5" creationId="{97C096FF-6FDC-4716-A169-769FCCF2DE9A}"/>
          </ac:picMkLst>
        </pc:picChg>
        <pc:picChg chg="del">
          <ac:chgData name="pourya" userId="1d9a58e576972cfc" providerId="LiveId" clId="{1B4DAB3F-7A3F-4AA8-80EA-7E4F7D6D5018}" dt="2024-01-12T17:25:08.407" v="130" actId="478"/>
          <ac:picMkLst>
            <pc:docMk/>
            <pc:sldMk cId="1402331508" sldId="266"/>
            <ac:picMk id="10" creationId="{B5FC7A9A-AAE0-4100-83BF-98C33754719B}"/>
          </ac:picMkLst>
        </pc:picChg>
      </pc:sldChg>
      <pc:sldChg chg="addSp delSp modSp mod">
        <pc:chgData name="pourya" userId="1d9a58e576972cfc" providerId="LiveId" clId="{1B4DAB3F-7A3F-4AA8-80EA-7E4F7D6D5018}" dt="2024-01-09T19:24:59.027" v="73" actId="207"/>
        <pc:sldMkLst>
          <pc:docMk/>
          <pc:sldMk cId="483878626" sldId="267"/>
        </pc:sldMkLst>
        <pc:spChg chg="mod">
          <ac:chgData name="pourya" userId="1d9a58e576972cfc" providerId="LiveId" clId="{1B4DAB3F-7A3F-4AA8-80EA-7E4F7D6D5018}" dt="2024-01-09T19:24:59.027" v="73" actId="207"/>
          <ac:spMkLst>
            <pc:docMk/>
            <pc:sldMk cId="483878626" sldId="267"/>
            <ac:spMk id="8" creationId="{962EE544-930F-B84B-9BCD-77AD4DC7A7AB}"/>
          </ac:spMkLst>
        </pc:spChg>
        <pc:picChg chg="del">
          <ac:chgData name="pourya" userId="1d9a58e576972cfc" providerId="LiveId" clId="{1B4DAB3F-7A3F-4AA8-80EA-7E4F7D6D5018}" dt="2024-01-09T19:23:59.415" v="62" actId="478"/>
          <ac:picMkLst>
            <pc:docMk/>
            <pc:sldMk cId="483878626" sldId="267"/>
            <ac:picMk id="3" creationId="{B3D08210-C065-4C80-A54A-34665D584041}"/>
          </ac:picMkLst>
        </pc:picChg>
        <pc:picChg chg="add mod">
          <ac:chgData name="pourya" userId="1d9a58e576972cfc" providerId="LiveId" clId="{1B4DAB3F-7A3F-4AA8-80EA-7E4F7D6D5018}" dt="2024-01-09T19:24:44.448" v="72" actId="14100"/>
          <ac:picMkLst>
            <pc:docMk/>
            <pc:sldMk cId="483878626" sldId="267"/>
            <ac:picMk id="4" creationId="{245054CB-0240-48DE-BF66-292AF402EE82}"/>
          </ac:picMkLst>
        </pc:picChg>
      </pc:sldChg>
      <pc:sldChg chg="addSp delSp modSp mod">
        <pc:chgData name="pourya" userId="1d9a58e576972cfc" providerId="LiveId" clId="{1B4DAB3F-7A3F-4AA8-80EA-7E4F7D6D5018}" dt="2024-01-09T19:19:29.691" v="29" actId="14100"/>
        <pc:sldMkLst>
          <pc:docMk/>
          <pc:sldMk cId="2745871385" sldId="268"/>
        </pc:sldMkLst>
        <pc:spChg chg="mod">
          <ac:chgData name="pourya" userId="1d9a58e576972cfc" providerId="LiveId" clId="{1B4DAB3F-7A3F-4AA8-80EA-7E4F7D6D5018}" dt="2024-01-09T19:18:50.505" v="20" actId="207"/>
          <ac:spMkLst>
            <pc:docMk/>
            <pc:sldMk cId="2745871385" sldId="268"/>
            <ac:spMk id="21" creationId="{83FCDFD6-E536-45C0-8B38-899C66CBB0A2}"/>
          </ac:spMkLst>
        </pc:spChg>
        <pc:picChg chg="del">
          <ac:chgData name="pourya" userId="1d9a58e576972cfc" providerId="LiveId" clId="{1B4DAB3F-7A3F-4AA8-80EA-7E4F7D6D5018}" dt="2024-01-09T19:18:09.349" v="12" actId="478"/>
          <ac:picMkLst>
            <pc:docMk/>
            <pc:sldMk cId="2745871385" sldId="268"/>
            <ac:picMk id="3" creationId="{AED3617A-9140-4F77-B1D8-70966D52CF6C}"/>
          </ac:picMkLst>
        </pc:picChg>
        <pc:picChg chg="add mod">
          <ac:chgData name="pourya" userId="1d9a58e576972cfc" providerId="LiveId" clId="{1B4DAB3F-7A3F-4AA8-80EA-7E4F7D6D5018}" dt="2024-01-09T19:19:21.865" v="27" actId="14100"/>
          <ac:picMkLst>
            <pc:docMk/>
            <pc:sldMk cId="2745871385" sldId="268"/>
            <ac:picMk id="4" creationId="{41DFF68C-5660-4ACA-AD35-4AB7922DF673}"/>
          </ac:picMkLst>
        </pc:picChg>
        <pc:picChg chg="del">
          <ac:chgData name="pourya" userId="1d9a58e576972cfc" providerId="LiveId" clId="{1B4DAB3F-7A3F-4AA8-80EA-7E4F7D6D5018}" dt="2024-01-09T19:18:54.333" v="21" actId="478"/>
          <ac:picMkLst>
            <pc:docMk/>
            <pc:sldMk cId="2745871385" sldId="268"/>
            <ac:picMk id="6" creationId="{505F8EB6-A8FB-4535-88BF-8C1CA960EA9F}"/>
          </ac:picMkLst>
        </pc:picChg>
        <pc:picChg chg="add mod">
          <ac:chgData name="pourya" userId="1d9a58e576972cfc" providerId="LiveId" clId="{1B4DAB3F-7A3F-4AA8-80EA-7E4F7D6D5018}" dt="2024-01-09T19:19:29.691" v="29" actId="14100"/>
          <ac:picMkLst>
            <pc:docMk/>
            <pc:sldMk cId="2745871385" sldId="268"/>
            <ac:picMk id="7" creationId="{995212DF-6949-4A42-B5F5-330FF901572A}"/>
          </ac:picMkLst>
        </pc:picChg>
      </pc:sldChg>
      <pc:sldChg chg="addSp delSp modSp mod">
        <pc:chgData name="pourya" userId="1d9a58e576972cfc" providerId="LiveId" clId="{1B4DAB3F-7A3F-4AA8-80EA-7E4F7D6D5018}" dt="2024-01-09T19:42:14.092" v="129" actId="14100"/>
        <pc:sldMkLst>
          <pc:docMk/>
          <pc:sldMk cId="2080797258" sldId="269"/>
        </pc:sldMkLst>
        <pc:spChg chg="mod">
          <ac:chgData name="pourya" userId="1d9a58e576972cfc" providerId="LiveId" clId="{1B4DAB3F-7A3F-4AA8-80EA-7E4F7D6D5018}" dt="2024-01-09T19:40:17.123" v="107" actId="207"/>
          <ac:spMkLst>
            <pc:docMk/>
            <pc:sldMk cId="2080797258" sldId="269"/>
            <ac:spMk id="21" creationId="{83FCDFD6-E536-45C0-8B38-899C66CBB0A2}"/>
          </ac:spMkLst>
        </pc:spChg>
        <pc:picChg chg="add del mod">
          <ac:chgData name="pourya" userId="1d9a58e576972cfc" providerId="LiveId" clId="{1B4DAB3F-7A3F-4AA8-80EA-7E4F7D6D5018}" dt="2024-01-09T19:39:48.384" v="103" actId="478"/>
          <ac:picMkLst>
            <pc:docMk/>
            <pc:sldMk cId="2080797258" sldId="269"/>
            <ac:picMk id="3" creationId="{788E8C6A-5CC2-41D0-9F5F-9B518B42E3DF}"/>
          </ac:picMkLst>
        </pc:picChg>
        <pc:picChg chg="add mod">
          <ac:chgData name="pourya" userId="1d9a58e576972cfc" providerId="LiveId" clId="{1B4DAB3F-7A3F-4AA8-80EA-7E4F7D6D5018}" dt="2024-01-09T19:40:04.461" v="106" actId="1076"/>
          <ac:picMkLst>
            <pc:docMk/>
            <pc:sldMk cId="2080797258" sldId="269"/>
            <ac:picMk id="5" creationId="{8526DE50-B077-48C9-8AE5-90FFC811C9EB}"/>
          </ac:picMkLst>
        </pc:picChg>
        <pc:picChg chg="add del mod">
          <ac:chgData name="pourya" userId="1d9a58e576972cfc" providerId="LiveId" clId="{1B4DAB3F-7A3F-4AA8-80EA-7E4F7D6D5018}" dt="2024-01-09T19:41:49.377" v="120" actId="478"/>
          <ac:picMkLst>
            <pc:docMk/>
            <pc:sldMk cId="2080797258" sldId="269"/>
            <ac:picMk id="7" creationId="{8B1C61C5-ECA3-4C03-A1CE-F68CF0F08973}"/>
          </ac:picMkLst>
        </pc:picChg>
        <pc:picChg chg="add del">
          <ac:chgData name="pourya" userId="1d9a58e576972cfc" providerId="LiveId" clId="{1B4DAB3F-7A3F-4AA8-80EA-7E4F7D6D5018}" dt="2024-01-09T19:38:14.841" v="95" actId="478"/>
          <ac:picMkLst>
            <pc:docMk/>
            <pc:sldMk cId="2080797258" sldId="269"/>
            <ac:picMk id="8" creationId="{10BA4C1F-EA33-4632-9FDB-BAFAF73EB658}"/>
          </ac:picMkLst>
        </pc:picChg>
        <pc:picChg chg="add mod">
          <ac:chgData name="pourya" userId="1d9a58e576972cfc" providerId="LiveId" clId="{1B4DAB3F-7A3F-4AA8-80EA-7E4F7D6D5018}" dt="2024-01-09T19:42:14.092" v="129" actId="14100"/>
          <ac:picMkLst>
            <pc:docMk/>
            <pc:sldMk cId="2080797258" sldId="269"/>
            <ac:picMk id="10" creationId="{39F19D31-AF1A-4BD1-AC20-5366A3343705}"/>
          </ac:picMkLst>
        </pc:picChg>
        <pc:picChg chg="del">
          <ac:chgData name="pourya" userId="1d9a58e576972cfc" providerId="LiveId" clId="{1B4DAB3F-7A3F-4AA8-80EA-7E4F7D6D5018}" dt="2024-01-09T19:40:21.397" v="108" actId="478"/>
          <ac:picMkLst>
            <pc:docMk/>
            <pc:sldMk cId="2080797258" sldId="269"/>
            <ac:picMk id="11" creationId="{F65F854A-3C73-470C-87BC-4EBFC98BEC7E}"/>
          </ac:picMkLst>
        </pc:picChg>
      </pc:sldChg>
      <pc:sldChg chg="addSp delSp modSp mod">
        <pc:chgData name="pourya" userId="1d9a58e576972cfc" providerId="LiveId" clId="{1B4DAB3F-7A3F-4AA8-80EA-7E4F7D6D5018}" dt="2024-01-09T19:25:31.977" v="75" actId="790"/>
        <pc:sldMkLst>
          <pc:docMk/>
          <pc:sldMk cId="1939572703" sldId="270"/>
        </pc:sldMkLst>
        <pc:spChg chg="mod">
          <ac:chgData name="pourya" userId="1d9a58e576972cfc" providerId="LiveId" clId="{1B4DAB3F-7A3F-4AA8-80EA-7E4F7D6D5018}" dt="2024-01-09T19:25:24.127" v="74" actId="790"/>
          <ac:spMkLst>
            <pc:docMk/>
            <pc:sldMk cId="1939572703" sldId="270"/>
            <ac:spMk id="6" creationId="{A289697F-0684-476C-818D-E44EDEA74963}"/>
          </ac:spMkLst>
        </pc:spChg>
        <pc:spChg chg="mod">
          <ac:chgData name="pourya" userId="1d9a58e576972cfc" providerId="LiveId" clId="{1B4DAB3F-7A3F-4AA8-80EA-7E4F7D6D5018}" dt="2024-01-09T19:25:31.977" v="75" actId="790"/>
          <ac:spMkLst>
            <pc:docMk/>
            <pc:sldMk cId="1939572703" sldId="270"/>
            <ac:spMk id="8" creationId="{3B50999C-688C-294B-A735-4312D1945B0E}"/>
          </ac:spMkLst>
        </pc:spChg>
        <pc:picChg chg="del">
          <ac:chgData name="pourya" userId="1d9a58e576972cfc" providerId="LiveId" clId="{1B4DAB3F-7A3F-4AA8-80EA-7E4F7D6D5018}" dt="2024-01-09T19:21:26.144" v="37" actId="478"/>
          <ac:picMkLst>
            <pc:docMk/>
            <pc:sldMk cId="1939572703" sldId="270"/>
            <ac:picMk id="3" creationId="{D35380C5-D852-40BA-B10D-4ED94E19B867}"/>
          </ac:picMkLst>
        </pc:picChg>
        <pc:picChg chg="add mod">
          <ac:chgData name="pourya" userId="1d9a58e576972cfc" providerId="LiveId" clId="{1B4DAB3F-7A3F-4AA8-80EA-7E4F7D6D5018}" dt="2024-01-09T19:23:40.109" v="61" actId="14100"/>
          <ac:picMkLst>
            <pc:docMk/>
            <pc:sldMk cId="1939572703" sldId="270"/>
            <ac:picMk id="4" creationId="{64AC4521-06B0-496A-A1DB-B0A9F6F35669}"/>
          </ac:picMkLst>
        </pc:picChg>
        <pc:picChg chg="del">
          <ac:chgData name="pourya" userId="1d9a58e576972cfc" providerId="LiveId" clId="{1B4DAB3F-7A3F-4AA8-80EA-7E4F7D6D5018}" dt="2024-01-09T19:22:18.724" v="45" actId="478"/>
          <ac:picMkLst>
            <pc:docMk/>
            <pc:sldMk cId="1939572703" sldId="270"/>
            <ac:picMk id="5" creationId="{56F34D22-3672-4ACD-A908-29993F62DA60}"/>
          </ac:picMkLst>
        </pc:picChg>
        <pc:picChg chg="add mod">
          <ac:chgData name="pourya" userId="1d9a58e576972cfc" providerId="LiveId" clId="{1B4DAB3F-7A3F-4AA8-80EA-7E4F7D6D5018}" dt="2024-01-09T19:23:32.170" v="60" actId="14100"/>
          <ac:picMkLst>
            <pc:docMk/>
            <pc:sldMk cId="1939572703" sldId="270"/>
            <ac:picMk id="9" creationId="{CA6E51E1-8238-4C8E-B6E9-D2EB00A89953}"/>
          </ac:picMkLst>
        </pc:picChg>
      </pc:sldChg>
      <pc:sldMasterChg chg="setBg modSldLayout">
        <pc:chgData name="pourya" userId="1d9a58e576972cfc" providerId="LiveId" clId="{1B4DAB3F-7A3F-4AA8-80EA-7E4F7D6D5018}" dt="2024-01-09T19:30:34.964" v="93"/>
        <pc:sldMasterMkLst>
          <pc:docMk/>
          <pc:sldMasterMk cId="759542518" sldId="2147483660"/>
        </pc:sldMasterMkLst>
        <pc:sldLayoutChg chg="setBg">
          <pc:chgData name="pourya" userId="1d9a58e576972cfc" providerId="LiveId" clId="{1B4DAB3F-7A3F-4AA8-80EA-7E4F7D6D5018}" dt="2024-01-09T19:30:34.964" v="93"/>
          <pc:sldLayoutMkLst>
            <pc:docMk/>
            <pc:sldMasterMk cId="759542518" sldId="2147483660"/>
            <pc:sldLayoutMk cId="3248605161" sldId="2147483661"/>
          </pc:sldLayoutMkLst>
        </pc:sldLayoutChg>
        <pc:sldLayoutChg chg="setBg">
          <pc:chgData name="pourya" userId="1d9a58e576972cfc" providerId="LiveId" clId="{1B4DAB3F-7A3F-4AA8-80EA-7E4F7D6D5018}" dt="2024-01-09T19:30:34.964" v="93"/>
          <pc:sldLayoutMkLst>
            <pc:docMk/>
            <pc:sldMasterMk cId="759542518" sldId="2147483660"/>
            <pc:sldLayoutMk cId="2039388457" sldId="2147483662"/>
          </pc:sldLayoutMkLst>
        </pc:sldLayoutChg>
        <pc:sldLayoutChg chg="setBg">
          <pc:chgData name="pourya" userId="1d9a58e576972cfc" providerId="LiveId" clId="{1B4DAB3F-7A3F-4AA8-80EA-7E4F7D6D5018}" dt="2024-01-09T19:30:34.964" v="93"/>
          <pc:sldLayoutMkLst>
            <pc:docMk/>
            <pc:sldMasterMk cId="759542518" sldId="2147483660"/>
            <pc:sldLayoutMk cId="3519307889" sldId="2147483663"/>
          </pc:sldLayoutMkLst>
        </pc:sldLayoutChg>
        <pc:sldLayoutChg chg="setBg">
          <pc:chgData name="pourya" userId="1d9a58e576972cfc" providerId="LiveId" clId="{1B4DAB3F-7A3F-4AA8-80EA-7E4F7D6D5018}" dt="2024-01-09T19:30:34.964" v="93"/>
          <pc:sldLayoutMkLst>
            <pc:docMk/>
            <pc:sldMasterMk cId="759542518" sldId="2147483660"/>
            <pc:sldLayoutMk cId="3595925464" sldId="2147483664"/>
          </pc:sldLayoutMkLst>
        </pc:sldLayoutChg>
        <pc:sldLayoutChg chg="setBg">
          <pc:chgData name="pourya" userId="1d9a58e576972cfc" providerId="LiveId" clId="{1B4DAB3F-7A3F-4AA8-80EA-7E4F7D6D5018}" dt="2024-01-09T19:30:34.964" v="93"/>
          <pc:sldLayoutMkLst>
            <pc:docMk/>
            <pc:sldMasterMk cId="759542518" sldId="2147483660"/>
            <pc:sldLayoutMk cId="3563908606" sldId="2147483665"/>
          </pc:sldLayoutMkLst>
        </pc:sldLayoutChg>
        <pc:sldLayoutChg chg="setBg">
          <pc:chgData name="pourya" userId="1d9a58e576972cfc" providerId="LiveId" clId="{1B4DAB3F-7A3F-4AA8-80EA-7E4F7D6D5018}" dt="2024-01-09T19:30:34.964" v="93"/>
          <pc:sldLayoutMkLst>
            <pc:docMk/>
            <pc:sldMasterMk cId="759542518" sldId="2147483660"/>
            <pc:sldLayoutMk cId="876864586" sldId="2147483666"/>
          </pc:sldLayoutMkLst>
        </pc:sldLayoutChg>
        <pc:sldLayoutChg chg="setBg">
          <pc:chgData name="pourya" userId="1d9a58e576972cfc" providerId="LiveId" clId="{1B4DAB3F-7A3F-4AA8-80EA-7E4F7D6D5018}" dt="2024-01-09T19:30:34.964" v="93"/>
          <pc:sldLayoutMkLst>
            <pc:docMk/>
            <pc:sldMasterMk cId="759542518" sldId="2147483660"/>
            <pc:sldLayoutMk cId="1771903163" sldId="214748366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0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public.tableau.com/views/Rockbuster_17029373944350/Rockbuster?:language=de-DE&amp;publish=yes&amp;:display_count=n&amp;:origin=viz_share_li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174932" y="3169166"/>
            <a:ext cx="2616200" cy="1296988"/>
          </a:xfrm>
        </p:spPr>
        <p:txBody>
          <a:bodyPr/>
          <a:lstStyle/>
          <a:p>
            <a:pPr algn="ctr"/>
            <a:r>
              <a:rPr lang="en-US" sz="1600" dirty="0"/>
              <a:t> BI Department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3198569" cy="396557"/>
          </a:xfrm>
        </p:spPr>
        <p:txBody>
          <a:bodyPr/>
          <a:lstStyle/>
          <a:p>
            <a:pPr algn="ctr"/>
            <a:r>
              <a:rPr lang="en-US" dirty="0">
                <a:solidFill>
                  <a:srgbClr val="00B050"/>
                </a:solidFill>
              </a:rPr>
              <a:t>Data Analysis Project</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a:xfrm>
            <a:off x="1812925" y="9401909"/>
            <a:ext cx="4146550" cy="519332"/>
          </a:xfrm>
        </p:spPr>
        <p:txBody>
          <a:bodyPr/>
          <a:lstStyle/>
          <a:p>
            <a:r>
              <a:rPr lang="en-US" dirty="0"/>
              <a:t>Pourya Ebrahimi</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December 2023</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lstStyle/>
          <a:p>
            <a:r>
              <a:rPr lang="de-DE" dirty="0">
                <a:solidFill>
                  <a:srgbClr val="00B050"/>
                </a:solidFill>
              </a:rPr>
              <a:t>R</a:t>
            </a:r>
            <a:r>
              <a:rPr lang="en-US" dirty="0">
                <a:solidFill>
                  <a:srgbClr val="00B050"/>
                </a:solidFill>
              </a:rPr>
              <a:t>Ockbuster</a:t>
            </a:r>
          </a:p>
        </p:txBody>
      </p:sp>
      <p:sp>
        <p:nvSpPr>
          <p:cNvPr id="11" name="TextBox 10">
            <a:extLst>
              <a:ext uri="{FF2B5EF4-FFF2-40B4-BE49-F238E27FC236}">
                <a16:creationId xmlns:a16="http://schemas.microsoft.com/office/drawing/2014/main" id="{317FC035-DBD7-4D55-AABC-62D46B72CA1D}"/>
              </a:ext>
            </a:extLst>
          </p:cNvPr>
          <p:cNvSpPr txBox="1"/>
          <p:nvPr/>
        </p:nvSpPr>
        <p:spPr>
          <a:xfrm>
            <a:off x="814816" y="3732177"/>
            <a:ext cx="5971077" cy="369332"/>
          </a:xfrm>
          <a:prstGeom prst="rect">
            <a:avLst/>
          </a:prstGeom>
          <a:noFill/>
        </p:spPr>
        <p:txBody>
          <a:bodyPr wrap="square" rtlCol="0">
            <a:spAutoFit/>
          </a:bodyPr>
          <a:lstStyle/>
          <a:p>
            <a:r>
              <a:rPr lang="de-DE" dirty="0">
                <a:solidFill>
                  <a:srgbClr val="00B050"/>
                </a:solidFill>
                <a:hlinkClick r:id="rId2">
                  <a:extLst>
                    <a:ext uri="{A12FA001-AC4F-418D-AE19-62706E023703}">
                      <ahyp:hlinkClr xmlns:ahyp="http://schemas.microsoft.com/office/drawing/2018/hyperlinkcolor" val="tx"/>
                    </a:ext>
                  </a:extLst>
                </a:hlinkClick>
              </a:rPr>
              <a:t>Link to Tableau </a:t>
            </a:r>
            <a:endParaRPr lang="en-US" dirty="0">
              <a:solidFill>
                <a:srgbClr val="00B050"/>
              </a:solidFill>
            </a:endParaRPr>
          </a:p>
        </p:txBody>
      </p:sp>
      <p:pic>
        <p:nvPicPr>
          <p:cNvPr id="3" name="Picture 2">
            <a:extLst>
              <a:ext uri="{FF2B5EF4-FFF2-40B4-BE49-F238E27FC236}">
                <a16:creationId xmlns:a16="http://schemas.microsoft.com/office/drawing/2014/main" id="{34878EF3-E167-4DCA-B4A2-979914E8B293}"/>
              </a:ext>
            </a:extLst>
          </p:cNvPr>
          <p:cNvPicPr>
            <a:picLocks noChangeAspect="1"/>
          </p:cNvPicPr>
          <p:nvPr/>
        </p:nvPicPr>
        <p:blipFill>
          <a:blip r:embed="rId3"/>
          <a:stretch>
            <a:fillRect/>
          </a:stretch>
        </p:blipFill>
        <p:spPr>
          <a:xfrm>
            <a:off x="1464308" y="4976577"/>
            <a:ext cx="6299485" cy="4425332"/>
          </a:xfrm>
          <a:prstGeom prst="rect">
            <a:avLst/>
          </a:prstGeom>
        </p:spPr>
      </p:pic>
    </p:spTree>
    <p:extLst>
      <p:ext uri="{BB962C8B-B14F-4D97-AF65-F5344CB8AC3E}">
        <p14:creationId xmlns:p14="http://schemas.microsoft.com/office/powerpoint/2010/main" val="39341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7" grpId="0" build="p"/>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DBFA7-DE4A-8548-A662-CC641F646D94}"/>
              </a:ext>
            </a:extLst>
          </p:cNvPr>
          <p:cNvSpPr>
            <a:spLocks noGrp="1"/>
          </p:cNvSpPr>
          <p:nvPr>
            <p:ph type="body" sz="quarter" idx="10"/>
          </p:nvPr>
        </p:nvSpPr>
        <p:spPr>
          <a:xfrm>
            <a:off x="687631" y="2188224"/>
            <a:ext cx="6499382" cy="2220831"/>
          </a:xfrm>
        </p:spPr>
        <p:txBody>
          <a:bodyPr/>
          <a:lstStyle/>
          <a:p>
            <a:r>
              <a:rPr lang="en-US" dirty="0">
                <a:solidFill>
                  <a:schemeClr val="bg2">
                    <a:lumMod val="50000"/>
                  </a:schemeClr>
                </a:solidFill>
              </a:rPr>
              <a:t>Facing stiff competition from streaming services such as Netflix and Amazon Prime, the our management team is planning to use our existing movie          licenses to launch an online video rental service in order to stay competitive.</a:t>
            </a:r>
          </a:p>
          <a:p>
            <a:r>
              <a:rPr lang="en-US" dirty="0">
                <a:solidFill>
                  <a:schemeClr val="bg2">
                    <a:lumMod val="50000"/>
                  </a:schemeClr>
                </a:solidFill>
              </a:rPr>
              <a:t>Of course the way in front of us would not be easy and needs lots of efforts in all departments as well as BI department in the front line.</a:t>
            </a:r>
          </a:p>
          <a:p>
            <a:r>
              <a:rPr lang="en-US" dirty="0">
                <a:solidFill>
                  <a:schemeClr val="bg2">
                    <a:lumMod val="50000"/>
                  </a:schemeClr>
                </a:solidFill>
              </a:rPr>
              <a:t>In the meeting we have been asked to answer some crucial business questions  that we will try to address in this presentation.</a:t>
            </a:r>
          </a:p>
          <a:p>
            <a:endParaRPr lang="en-US" dirty="0"/>
          </a:p>
        </p:txBody>
      </p:sp>
      <p:sp>
        <p:nvSpPr>
          <p:cNvPr id="8" name="Title 7">
            <a:extLst>
              <a:ext uri="{FF2B5EF4-FFF2-40B4-BE49-F238E27FC236}">
                <a16:creationId xmlns:a16="http://schemas.microsoft.com/office/drawing/2014/main" id="{962EE544-930F-B84B-9BCD-77AD4DC7A7AB}"/>
              </a:ext>
            </a:extLst>
          </p:cNvPr>
          <p:cNvSpPr>
            <a:spLocks noGrp="1"/>
          </p:cNvSpPr>
          <p:nvPr>
            <p:ph type="title"/>
          </p:nvPr>
        </p:nvSpPr>
        <p:spPr/>
        <p:txBody>
          <a:bodyPr/>
          <a:lstStyle/>
          <a:p>
            <a:r>
              <a:rPr lang="en-US" sz="6000" dirty="0">
                <a:solidFill>
                  <a:srgbClr val="00B050"/>
                </a:solidFill>
              </a:rPr>
              <a:t>Intro</a:t>
            </a:r>
          </a:p>
        </p:txBody>
      </p:sp>
      <p:sp>
        <p:nvSpPr>
          <p:cNvPr id="16" name="TextBox 15">
            <a:extLst>
              <a:ext uri="{FF2B5EF4-FFF2-40B4-BE49-F238E27FC236}">
                <a16:creationId xmlns:a16="http://schemas.microsoft.com/office/drawing/2014/main" id="{E0B8B53C-CC69-448F-A4D9-AAFDDD3E7E2D}"/>
              </a:ext>
            </a:extLst>
          </p:cNvPr>
          <p:cNvSpPr txBox="1"/>
          <p:nvPr/>
        </p:nvSpPr>
        <p:spPr>
          <a:xfrm>
            <a:off x="687631" y="4841631"/>
            <a:ext cx="6499382" cy="2523768"/>
          </a:xfrm>
          <a:prstGeom prst="rect">
            <a:avLst/>
          </a:prstGeom>
          <a:noFill/>
        </p:spPr>
        <p:txBody>
          <a:bodyPr wrap="square" rtlCol="0">
            <a:spAutoFit/>
          </a:bodyPr>
          <a:lstStyle/>
          <a:p>
            <a:r>
              <a:rPr lang="de-DE" b="1" dirty="0">
                <a:solidFill>
                  <a:srgbClr val="00B050"/>
                </a:solidFill>
              </a:rPr>
              <a:t>Q.</a:t>
            </a:r>
            <a:r>
              <a:rPr lang="en-US" b="1" dirty="0">
                <a:solidFill>
                  <a:srgbClr val="00B050"/>
                </a:solidFill>
              </a:rPr>
              <a:t> </a:t>
            </a:r>
            <a:r>
              <a:rPr lang="en-US" sz="1600" b="1" dirty="0">
                <a:solidFill>
                  <a:srgbClr val="00B050"/>
                </a:solidFill>
                <a:latin typeface="Century" panose="02040604050505020304" pitchFamily="18" charset="0"/>
              </a:rPr>
              <a:t>Which movies contributed the most/least to revenue gain?</a:t>
            </a:r>
            <a:endParaRPr lang="de-DE" sz="1600" b="1" dirty="0">
              <a:solidFill>
                <a:srgbClr val="00B050"/>
              </a:solidFill>
              <a:latin typeface="Century" panose="02040604050505020304" pitchFamily="18" charset="0"/>
            </a:endParaRPr>
          </a:p>
          <a:p>
            <a:endParaRPr lang="de-DE" b="1" dirty="0">
              <a:solidFill>
                <a:srgbClr val="00B050"/>
              </a:solidFill>
            </a:endParaRPr>
          </a:p>
          <a:p>
            <a:r>
              <a:rPr lang="de-DE" b="1" dirty="0">
                <a:solidFill>
                  <a:srgbClr val="00B050"/>
                </a:solidFill>
              </a:rPr>
              <a:t>Q.</a:t>
            </a:r>
            <a:r>
              <a:rPr lang="en-US" b="1" dirty="0">
                <a:solidFill>
                  <a:srgbClr val="00B050"/>
                </a:solidFill>
              </a:rPr>
              <a:t> </a:t>
            </a:r>
            <a:r>
              <a:rPr lang="en-US" sz="1600" b="1" dirty="0">
                <a:solidFill>
                  <a:srgbClr val="00B050"/>
                </a:solidFill>
                <a:latin typeface="Century" panose="02040604050505020304" pitchFamily="18" charset="0"/>
              </a:rPr>
              <a:t>What was the average rental duration for all videos?</a:t>
            </a:r>
            <a:endParaRPr lang="de-DE" sz="1600" b="1" dirty="0">
              <a:solidFill>
                <a:srgbClr val="00B050"/>
              </a:solidFill>
              <a:latin typeface="Century" panose="02040604050505020304" pitchFamily="18" charset="0"/>
            </a:endParaRPr>
          </a:p>
          <a:p>
            <a:endParaRPr lang="de-DE" b="1" dirty="0">
              <a:solidFill>
                <a:srgbClr val="00B050"/>
              </a:solidFill>
            </a:endParaRPr>
          </a:p>
          <a:p>
            <a:r>
              <a:rPr lang="de-DE" b="1" dirty="0">
                <a:solidFill>
                  <a:srgbClr val="00B050"/>
                </a:solidFill>
                <a:latin typeface="Century" panose="02040604050505020304" pitchFamily="18" charset="0"/>
              </a:rPr>
              <a:t>Q</a:t>
            </a:r>
            <a:r>
              <a:rPr lang="de-DE" sz="1600" b="1" dirty="0">
                <a:solidFill>
                  <a:srgbClr val="00B050"/>
                </a:solidFill>
                <a:latin typeface="Century" panose="02040604050505020304" pitchFamily="18" charset="0"/>
              </a:rPr>
              <a:t>.</a:t>
            </a:r>
            <a:r>
              <a:rPr lang="en-US" sz="1600" b="1" dirty="0">
                <a:solidFill>
                  <a:srgbClr val="00B050"/>
                </a:solidFill>
                <a:latin typeface="Century" panose="02040604050505020304" pitchFamily="18" charset="0"/>
              </a:rPr>
              <a:t> Which countries are Rockbuster customers based in?</a:t>
            </a:r>
          </a:p>
          <a:p>
            <a:endParaRPr lang="de-DE" sz="1600" b="1" dirty="0">
              <a:solidFill>
                <a:srgbClr val="00B050"/>
              </a:solidFill>
              <a:latin typeface="Century" panose="02040604050505020304" pitchFamily="18" charset="0"/>
            </a:endParaRPr>
          </a:p>
          <a:p>
            <a:r>
              <a:rPr lang="de-DE" b="1" dirty="0">
                <a:solidFill>
                  <a:srgbClr val="00B050"/>
                </a:solidFill>
                <a:latin typeface="Century" panose="02040604050505020304" pitchFamily="18" charset="0"/>
              </a:rPr>
              <a:t>Q.</a:t>
            </a:r>
            <a:r>
              <a:rPr lang="en-US" b="1" dirty="0">
                <a:solidFill>
                  <a:srgbClr val="00B050"/>
                </a:solidFill>
                <a:latin typeface="Century" panose="02040604050505020304" pitchFamily="18" charset="0"/>
              </a:rPr>
              <a:t> </a:t>
            </a:r>
            <a:r>
              <a:rPr lang="en-US" sz="1600" b="1" dirty="0">
                <a:solidFill>
                  <a:srgbClr val="00B050"/>
                </a:solidFill>
                <a:latin typeface="Century" panose="02040604050505020304" pitchFamily="18" charset="0"/>
              </a:rPr>
              <a:t>Where are customers with a high lifetime value based?</a:t>
            </a:r>
            <a:endParaRPr lang="de-DE" sz="1600" b="1" dirty="0">
              <a:solidFill>
                <a:srgbClr val="00B050"/>
              </a:solidFill>
              <a:latin typeface="Century" panose="02040604050505020304" pitchFamily="18" charset="0"/>
            </a:endParaRPr>
          </a:p>
          <a:p>
            <a:endParaRPr lang="de-DE" sz="1600" b="1" dirty="0">
              <a:solidFill>
                <a:srgbClr val="00B050"/>
              </a:solidFill>
              <a:latin typeface="Century" panose="02040604050505020304" pitchFamily="18" charset="0"/>
            </a:endParaRPr>
          </a:p>
          <a:p>
            <a:r>
              <a:rPr lang="de-DE" b="1" dirty="0">
                <a:solidFill>
                  <a:srgbClr val="00B050"/>
                </a:solidFill>
                <a:latin typeface="Century" panose="02040604050505020304" pitchFamily="18" charset="0"/>
              </a:rPr>
              <a:t>Q.</a:t>
            </a:r>
            <a:r>
              <a:rPr lang="en-US" b="1" dirty="0">
                <a:solidFill>
                  <a:srgbClr val="00B050"/>
                </a:solidFill>
                <a:latin typeface="Century" panose="02040604050505020304" pitchFamily="18" charset="0"/>
              </a:rPr>
              <a:t> </a:t>
            </a:r>
            <a:r>
              <a:rPr lang="en-US" sz="1600" b="1" dirty="0">
                <a:solidFill>
                  <a:srgbClr val="00B050"/>
                </a:solidFill>
                <a:latin typeface="Century" panose="02040604050505020304" pitchFamily="18" charset="0"/>
              </a:rPr>
              <a:t>Do sales figures vary between geographic regions?</a:t>
            </a:r>
          </a:p>
        </p:txBody>
      </p:sp>
    </p:spTree>
    <p:extLst>
      <p:ext uri="{BB962C8B-B14F-4D97-AF65-F5344CB8AC3E}">
        <p14:creationId xmlns:p14="http://schemas.microsoft.com/office/powerpoint/2010/main" val="1926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de-DE" sz="4400" dirty="0">
                <a:solidFill>
                  <a:srgbClr val="00B050"/>
                </a:solidFill>
                <a:latin typeface="Century" panose="02040604050505020304" pitchFamily="18" charset="0"/>
              </a:rPr>
              <a:t>I</a:t>
            </a:r>
            <a:r>
              <a:rPr lang="en-US" sz="4400" dirty="0">
                <a:solidFill>
                  <a:srgbClr val="00B050"/>
                </a:solidFill>
                <a:latin typeface="Century" panose="02040604050505020304" pitchFamily="18" charset="0"/>
              </a:rPr>
              <a:t>n which countries ?</a:t>
            </a:r>
          </a:p>
        </p:txBody>
      </p:sp>
      <p:sp>
        <p:nvSpPr>
          <p:cNvPr id="16" name="Text Placeholder 15">
            <a:extLst>
              <a:ext uri="{FF2B5EF4-FFF2-40B4-BE49-F238E27FC236}">
                <a16:creationId xmlns:a16="http://schemas.microsoft.com/office/drawing/2014/main" id="{AEB44570-E43C-45C0-A7E2-9CB984197A5B}"/>
              </a:ext>
            </a:extLst>
          </p:cNvPr>
          <p:cNvSpPr>
            <a:spLocks noGrp="1"/>
          </p:cNvSpPr>
          <p:nvPr>
            <p:ph type="body" sz="quarter" idx="10"/>
          </p:nvPr>
        </p:nvSpPr>
        <p:spPr>
          <a:xfrm>
            <a:off x="687630" y="2098431"/>
            <a:ext cx="6499381" cy="2309446"/>
          </a:xfrm>
        </p:spPr>
        <p:txBody>
          <a:bodyPr/>
          <a:lstStyle/>
          <a:p>
            <a:r>
              <a:rPr lang="en-US" dirty="0">
                <a:solidFill>
                  <a:schemeClr val="bg2">
                    <a:lumMod val="50000"/>
                  </a:schemeClr>
                </a:solidFill>
              </a:rPr>
              <a:t>As being showed on the map below out Top 5 countries with the most customers are:</a:t>
            </a:r>
            <a:endParaRPr lang="de-DE" dirty="0">
              <a:solidFill>
                <a:schemeClr val="bg2">
                  <a:lumMod val="50000"/>
                </a:schemeClr>
              </a:solidFill>
            </a:endParaRPr>
          </a:p>
          <a:p>
            <a:r>
              <a:rPr lang="en-US" dirty="0">
                <a:solidFill>
                  <a:schemeClr val="bg2">
                    <a:lumMod val="50000"/>
                  </a:schemeClr>
                </a:solidFill>
              </a:rPr>
              <a:t>1.India </a:t>
            </a:r>
          </a:p>
          <a:p>
            <a:r>
              <a:rPr lang="en-US" dirty="0">
                <a:solidFill>
                  <a:schemeClr val="bg2">
                    <a:lumMod val="50000"/>
                  </a:schemeClr>
                </a:solidFill>
              </a:rPr>
              <a:t>2.China	</a:t>
            </a:r>
          </a:p>
          <a:p>
            <a:r>
              <a:rPr lang="en-US" dirty="0">
                <a:solidFill>
                  <a:schemeClr val="bg2">
                    <a:lumMod val="50000"/>
                  </a:schemeClr>
                </a:solidFill>
              </a:rPr>
              <a:t>3.United States</a:t>
            </a:r>
          </a:p>
          <a:p>
            <a:r>
              <a:rPr lang="en-US" dirty="0">
                <a:solidFill>
                  <a:schemeClr val="bg2">
                    <a:lumMod val="50000"/>
                  </a:schemeClr>
                </a:solidFill>
              </a:rPr>
              <a:t>4.Japan</a:t>
            </a:r>
          </a:p>
          <a:p>
            <a:r>
              <a:rPr lang="en-US" dirty="0">
                <a:solidFill>
                  <a:schemeClr val="bg2">
                    <a:lumMod val="50000"/>
                  </a:schemeClr>
                </a:solidFill>
              </a:rPr>
              <a:t>5.Mexico</a:t>
            </a:r>
          </a:p>
        </p:txBody>
      </p:sp>
      <p:pic>
        <p:nvPicPr>
          <p:cNvPr id="3" name="Picture 2">
            <a:extLst>
              <a:ext uri="{FF2B5EF4-FFF2-40B4-BE49-F238E27FC236}">
                <a16:creationId xmlns:a16="http://schemas.microsoft.com/office/drawing/2014/main" id="{25E350F2-B232-40FA-BD41-ED222B971C22}"/>
              </a:ext>
            </a:extLst>
          </p:cNvPr>
          <p:cNvPicPr>
            <a:picLocks noChangeAspect="1"/>
          </p:cNvPicPr>
          <p:nvPr/>
        </p:nvPicPr>
        <p:blipFill>
          <a:blip r:embed="rId2"/>
          <a:stretch>
            <a:fillRect/>
          </a:stretch>
        </p:blipFill>
        <p:spPr>
          <a:xfrm>
            <a:off x="0" y="5388692"/>
            <a:ext cx="7823520" cy="4669708"/>
          </a:xfrm>
          <a:prstGeom prst="rect">
            <a:avLst/>
          </a:prstGeom>
        </p:spPr>
      </p:pic>
    </p:spTree>
    <p:extLst>
      <p:ext uri="{BB962C8B-B14F-4D97-AF65-F5344CB8AC3E}">
        <p14:creationId xmlns:p14="http://schemas.microsoft.com/office/powerpoint/2010/main" val="3237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FCDFD6-E536-45C0-8B38-899C66CBB0A2}"/>
              </a:ext>
            </a:extLst>
          </p:cNvPr>
          <p:cNvSpPr txBox="1"/>
          <p:nvPr/>
        </p:nvSpPr>
        <p:spPr>
          <a:xfrm>
            <a:off x="656492" y="914400"/>
            <a:ext cx="4759570" cy="769441"/>
          </a:xfrm>
          <a:prstGeom prst="rect">
            <a:avLst/>
          </a:prstGeom>
          <a:noFill/>
        </p:spPr>
        <p:txBody>
          <a:bodyPr wrap="square" rtlCol="0">
            <a:spAutoFit/>
          </a:bodyPr>
          <a:lstStyle/>
          <a:p>
            <a:r>
              <a:rPr lang="de-DE" sz="4400" dirty="0">
                <a:solidFill>
                  <a:srgbClr val="00B050"/>
                </a:solidFill>
                <a:latin typeface="Century" panose="02040604050505020304" pitchFamily="18" charset="0"/>
              </a:rPr>
              <a:t>Sale </a:t>
            </a:r>
            <a:r>
              <a:rPr lang="en-US" sz="4400" dirty="0">
                <a:solidFill>
                  <a:srgbClr val="00B050"/>
                </a:solidFill>
                <a:latin typeface="Century" panose="02040604050505020304" pitchFamily="18" charset="0"/>
              </a:rPr>
              <a:t>Amount</a:t>
            </a:r>
          </a:p>
        </p:txBody>
      </p:sp>
      <p:sp>
        <p:nvSpPr>
          <p:cNvPr id="22" name="TextBox 21">
            <a:extLst>
              <a:ext uri="{FF2B5EF4-FFF2-40B4-BE49-F238E27FC236}">
                <a16:creationId xmlns:a16="http://schemas.microsoft.com/office/drawing/2014/main" id="{BF58F138-A61D-4EBA-919C-95AE92B080D3}"/>
              </a:ext>
            </a:extLst>
          </p:cNvPr>
          <p:cNvSpPr txBox="1"/>
          <p:nvPr/>
        </p:nvSpPr>
        <p:spPr>
          <a:xfrm>
            <a:off x="656491" y="2186877"/>
            <a:ext cx="4858043" cy="523220"/>
          </a:xfrm>
          <a:prstGeom prst="rect">
            <a:avLst/>
          </a:prstGeom>
          <a:noFill/>
        </p:spPr>
        <p:txBody>
          <a:bodyPr wrap="square" rtlCol="0">
            <a:spAutoFit/>
          </a:bodyPr>
          <a:lstStyle/>
          <a:p>
            <a:r>
              <a:rPr lang="en-US" sz="1400" dirty="0">
                <a:solidFill>
                  <a:schemeClr val="bg2">
                    <a:lumMod val="50000"/>
                  </a:schemeClr>
                </a:solidFill>
                <a:latin typeface="Century Gothic" panose="020B0502020202020204" pitchFamily="34" charset="0"/>
              </a:rPr>
              <a:t>Here you can see countries with  the most and the least amount of sale.</a:t>
            </a:r>
          </a:p>
        </p:txBody>
      </p:sp>
      <p:pic>
        <p:nvPicPr>
          <p:cNvPr id="4" name="Picture 3">
            <a:extLst>
              <a:ext uri="{FF2B5EF4-FFF2-40B4-BE49-F238E27FC236}">
                <a16:creationId xmlns:a16="http://schemas.microsoft.com/office/drawing/2014/main" id="{41DFF68C-5660-4ACA-AD35-4AB7922DF673}"/>
              </a:ext>
            </a:extLst>
          </p:cNvPr>
          <p:cNvPicPr>
            <a:picLocks noChangeAspect="1"/>
          </p:cNvPicPr>
          <p:nvPr/>
        </p:nvPicPr>
        <p:blipFill>
          <a:blip r:embed="rId2"/>
          <a:stretch>
            <a:fillRect/>
          </a:stretch>
        </p:blipFill>
        <p:spPr>
          <a:xfrm>
            <a:off x="0" y="2711161"/>
            <a:ext cx="5988425" cy="3595854"/>
          </a:xfrm>
          <a:prstGeom prst="rect">
            <a:avLst/>
          </a:prstGeom>
        </p:spPr>
      </p:pic>
      <p:pic>
        <p:nvPicPr>
          <p:cNvPr id="7" name="Picture 6">
            <a:extLst>
              <a:ext uri="{FF2B5EF4-FFF2-40B4-BE49-F238E27FC236}">
                <a16:creationId xmlns:a16="http://schemas.microsoft.com/office/drawing/2014/main" id="{995212DF-6949-4A42-B5F5-330FF901572A}"/>
              </a:ext>
            </a:extLst>
          </p:cNvPr>
          <p:cNvPicPr>
            <a:picLocks noChangeAspect="1"/>
          </p:cNvPicPr>
          <p:nvPr/>
        </p:nvPicPr>
        <p:blipFill>
          <a:blip r:embed="rId3"/>
          <a:stretch>
            <a:fillRect/>
          </a:stretch>
        </p:blipFill>
        <p:spPr>
          <a:xfrm>
            <a:off x="0" y="6459844"/>
            <a:ext cx="5988424" cy="3860037"/>
          </a:xfrm>
          <a:prstGeom prst="rect">
            <a:avLst/>
          </a:prstGeom>
        </p:spPr>
      </p:pic>
    </p:spTree>
    <p:extLst>
      <p:ext uri="{BB962C8B-B14F-4D97-AF65-F5344CB8AC3E}">
        <p14:creationId xmlns:p14="http://schemas.microsoft.com/office/powerpoint/2010/main" val="274587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3FCDFD6-E536-45C0-8B38-899C66CBB0A2}"/>
              </a:ext>
            </a:extLst>
          </p:cNvPr>
          <p:cNvSpPr txBox="1"/>
          <p:nvPr/>
        </p:nvSpPr>
        <p:spPr>
          <a:xfrm>
            <a:off x="656492" y="914400"/>
            <a:ext cx="6682154" cy="769441"/>
          </a:xfrm>
          <a:prstGeom prst="rect">
            <a:avLst/>
          </a:prstGeom>
          <a:noFill/>
        </p:spPr>
        <p:txBody>
          <a:bodyPr wrap="square" rtlCol="0">
            <a:spAutoFit/>
          </a:bodyPr>
          <a:lstStyle/>
          <a:p>
            <a:r>
              <a:rPr lang="de-DE" sz="4400" dirty="0">
                <a:solidFill>
                  <a:srgbClr val="00B050"/>
                </a:solidFill>
                <a:latin typeface="Century" panose="02040604050505020304" pitchFamily="18" charset="0"/>
              </a:rPr>
              <a:t>Best and </a:t>
            </a:r>
            <a:r>
              <a:rPr lang="en-US" sz="4400" dirty="0">
                <a:solidFill>
                  <a:srgbClr val="00B050"/>
                </a:solidFill>
                <a:latin typeface="Century" panose="02040604050505020304" pitchFamily="18" charset="0"/>
              </a:rPr>
              <a:t>Worst</a:t>
            </a:r>
            <a:r>
              <a:rPr lang="de-DE" sz="4400" dirty="0">
                <a:solidFill>
                  <a:srgbClr val="00B050"/>
                </a:solidFill>
                <a:latin typeface="Century" panose="02040604050505020304" pitchFamily="18" charset="0"/>
              </a:rPr>
              <a:t> Movies</a:t>
            </a:r>
            <a:endParaRPr lang="en-US" sz="4400" dirty="0">
              <a:solidFill>
                <a:srgbClr val="00B050"/>
              </a:solidFill>
              <a:latin typeface="Century" panose="02040604050505020304" pitchFamily="18" charset="0"/>
            </a:endParaRPr>
          </a:p>
        </p:txBody>
      </p:sp>
      <p:pic>
        <p:nvPicPr>
          <p:cNvPr id="5" name="Picture 4">
            <a:extLst>
              <a:ext uri="{FF2B5EF4-FFF2-40B4-BE49-F238E27FC236}">
                <a16:creationId xmlns:a16="http://schemas.microsoft.com/office/drawing/2014/main" id="{8526DE50-B077-48C9-8AE5-90FFC811C9EB}"/>
              </a:ext>
            </a:extLst>
          </p:cNvPr>
          <p:cNvPicPr>
            <a:picLocks noChangeAspect="1"/>
          </p:cNvPicPr>
          <p:nvPr/>
        </p:nvPicPr>
        <p:blipFill>
          <a:blip r:embed="rId2"/>
          <a:stretch>
            <a:fillRect/>
          </a:stretch>
        </p:blipFill>
        <p:spPr>
          <a:xfrm>
            <a:off x="0" y="1691308"/>
            <a:ext cx="6389077" cy="4306063"/>
          </a:xfrm>
          <a:prstGeom prst="rect">
            <a:avLst/>
          </a:prstGeom>
        </p:spPr>
      </p:pic>
      <p:pic>
        <p:nvPicPr>
          <p:cNvPr id="10" name="Picture 9">
            <a:extLst>
              <a:ext uri="{FF2B5EF4-FFF2-40B4-BE49-F238E27FC236}">
                <a16:creationId xmlns:a16="http://schemas.microsoft.com/office/drawing/2014/main" id="{39F19D31-AF1A-4BD1-AC20-5366A3343705}"/>
              </a:ext>
            </a:extLst>
          </p:cNvPr>
          <p:cNvPicPr>
            <a:picLocks noChangeAspect="1"/>
          </p:cNvPicPr>
          <p:nvPr/>
        </p:nvPicPr>
        <p:blipFill>
          <a:blip r:embed="rId3"/>
          <a:stretch>
            <a:fillRect/>
          </a:stretch>
        </p:blipFill>
        <p:spPr>
          <a:xfrm>
            <a:off x="78154" y="5915982"/>
            <a:ext cx="6919546" cy="4142418"/>
          </a:xfrm>
          <a:prstGeom prst="rect">
            <a:avLst/>
          </a:prstGeom>
        </p:spPr>
      </p:pic>
    </p:spTree>
    <p:extLst>
      <p:ext uri="{BB962C8B-B14F-4D97-AF65-F5344CB8AC3E}">
        <p14:creationId xmlns:p14="http://schemas.microsoft.com/office/powerpoint/2010/main" val="208079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de-DE" sz="4400" b="0" dirty="0">
                <a:solidFill>
                  <a:srgbClr val="00B050"/>
                </a:solidFill>
                <a:latin typeface="Century" panose="02040604050505020304" pitchFamily="18" charset="0"/>
              </a:rPr>
              <a:t>Rental</a:t>
            </a:r>
            <a:r>
              <a:rPr lang="de-DE" sz="4000" dirty="0">
                <a:solidFill>
                  <a:srgbClr val="00B050"/>
                </a:solidFill>
                <a:latin typeface="Century" panose="02040604050505020304" pitchFamily="18" charset="0"/>
              </a:rPr>
              <a:t> </a:t>
            </a:r>
            <a:r>
              <a:rPr lang="de-DE" sz="4400" b="0" dirty="0">
                <a:solidFill>
                  <a:srgbClr val="00B050"/>
                </a:solidFill>
                <a:latin typeface="Century" panose="02040604050505020304" pitchFamily="18" charset="0"/>
              </a:rPr>
              <a:t>Duration</a:t>
            </a:r>
            <a:endParaRPr lang="en-US" sz="4400" b="0" dirty="0">
              <a:solidFill>
                <a:srgbClr val="00B050"/>
              </a:solidFill>
              <a:latin typeface="Century" panose="02040604050505020304" pitchFamily="18" charset="0"/>
            </a:endParaRPr>
          </a:p>
        </p:txBody>
      </p:sp>
      <p:sp>
        <p:nvSpPr>
          <p:cNvPr id="11" name="Hexagon 10">
            <a:extLst>
              <a:ext uri="{FF2B5EF4-FFF2-40B4-BE49-F238E27FC236}">
                <a16:creationId xmlns:a16="http://schemas.microsoft.com/office/drawing/2014/main" id="{2B3F9C95-FF00-4CE0-9C51-697B11AB0F35}"/>
              </a:ext>
            </a:extLst>
          </p:cNvPr>
          <p:cNvSpPr/>
          <p:nvPr/>
        </p:nvSpPr>
        <p:spPr>
          <a:xfrm>
            <a:off x="687631" y="1969477"/>
            <a:ext cx="2043846" cy="1664677"/>
          </a:xfrm>
          <a:prstGeom prst="hexagon">
            <a:avLst/>
          </a:prstGeom>
          <a:solidFill>
            <a:srgbClr val="92D05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Maximum</a:t>
            </a:r>
          </a:p>
          <a:p>
            <a:pPr algn="ctr"/>
            <a:r>
              <a:rPr lang="de-DE" dirty="0"/>
              <a:t>7 Days</a:t>
            </a:r>
          </a:p>
        </p:txBody>
      </p:sp>
      <p:sp>
        <p:nvSpPr>
          <p:cNvPr id="12" name="Hexagon 11">
            <a:extLst>
              <a:ext uri="{FF2B5EF4-FFF2-40B4-BE49-F238E27FC236}">
                <a16:creationId xmlns:a16="http://schemas.microsoft.com/office/drawing/2014/main" id="{5DC8B72C-DF1F-4415-BE22-7C031627768D}"/>
              </a:ext>
            </a:extLst>
          </p:cNvPr>
          <p:cNvSpPr/>
          <p:nvPr/>
        </p:nvSpPr>
        <p:spPr>
          <a:xfrm>
            <a:off x="3176954" y="3165231"/>
            <a:ext cx="1735015" cy="1430215"/>
          </a:xfrm>
          <a:prstGeom prst="hexagon">
            <a:avLst/>
          </a:prstGeom>
          <a:solidFill>
            <a:srgbClr val="92D05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Average</a:t>
            </a:r>
          </a:p>
          <a:p>
            <a:pPr algn="ctr"/>
            <a:r>
              <a:rPr lang="de-DE" sz="1600" dirty="0"/>
              <a:t>5 Days</a:t>
            </a:r>
            <a:endParaRPr lang="en-US" sz="1600" dirty="0"/>
          </a:p>
        </p:txBody>
      </p:sp>
      <p:sp>
        <p:nvSpPr>
          <p:cNvPr id="14" name="Hexagon 13">
            <a:extLst>
              <a:ext uri="{FF2B5EF4-FFF2-40B4-BE49-F238E27FC236}">
                <a16:creationId xmlns:a16="http://schemas.microsoft.com/office/drawing/2014/main" id="{D358DA30-91B8-4617-B481-951F6CAF06BC}"/>
              </a:ext>
            </a:extLst>
          </p:cNvPr>
          <p:cNvSpPr/>
          <p:nvPr/>
        </p:nvSpPr>
        <p:spPr>
          <a:xfrm>
            <a:off x="5521569" y="4501662"/>
            <a:ext cx="1266093" cy="1019907"/>
          </a:xfrm>
          <a:prstGeom prst="hexagon">
            <a:avLst/>
          </a:prstGeom>
          <a:solidFill>
            <a:srgbClr val="92D05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Minimum</a:t>
            </a:r>
          </a:p>
          <a:p>
            <a:pPr algn="ctr"/>
            <a:r>
              <a:rPr lang="de-DE" sz="1200" dirty="0"/>
              <a:t>3 Days</a:t>
            </a:r>
            <a:endParaRPr lang="en-US" sz="1200" dirty="0"/>
          </a:p>
        </p:txBody>
      </p:sp>
      <p:pic>
        <p:nvPicPr>
          <p:cNvPr id="5" name="Picture 4">
            <a:extLst>
              <a:ext uri="{FF2B5EF4-FFF2-40B4-BE49-F238E27FC236}">
                <a16:creationId xmlns:a16="http://schemas.microsoft.com/office/drawing/2014/main" id="{97C096FF-6FDC-4716-A169-769FCCF2DE9A}"/>
              </a:ext>
            </a:extLst>
          </p:cNvPr>
          <p:cNvPicPr>
            <a:picLocks noChangeAspect="1"/>
          </p:cNvPicPr>
          <p:nvPr/>
        </p:nvPicPr>
        <p:blipFill>
          <a:blip r:embed="rId2"/>
          <a:stretch>
            <a:fillRect/>
          </a:stretch>
        </p:blipFill>
        <p:spPr>
          <a:xfrm>
            <a:off x="-1" y="5791200"/>
            <a:ext cx="5697415" cy="3721984"/>
          </a:xfrm>
          <a:prstGeom prst="rect">
            <a:avLst/>
          </a:prstGeom>
        </p:spPr>
      </p:pic>
    </p:spTree>
    <p:extLst>
      <p:ext uri="{BB962C8B-B14F-4D97-AF65-F5344CB8AC3E}">
        <p14:creationId xmlns:p14="http://schemas.microsoft.com/office/powerpoint/2010/main" val="140233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de-DE" sz="4400" b="0" dirty="0">
                <a:solidFill>
                  <a:srgbClr val="00B050"/>
                </a:solidFill>
                <a:latin typeface="Century" panose="02040604050505020304" pitchFamily="18" charset="0"/>
              </a:rPr>
              <a:t>Best </a:t>
            </a:r>
            <a:r>
              <a:rPr lang="en-US" sz="4400" b="0" dirty="0">
                <a:solidFill>
                  <a:srgbClr val="00B050"/>
                </a:solidFill>
                <a:latin typeface="Century" panose="02040604050505020304" pitchFamily="18" charset="0"/>
              </a:rPr>
              <a:t>customers</a:t>
            </a:r>
          </a:p>
        </p:txBody>
      </p:sp>
      <p:sp>
        <p:nvSpPr>
          <p:cNvPr id="6" name="TextBox 5">
            <a:extLst>
              <a:ext uri="{FF2B5EF4-FFF2-40B4-BE49-F238E27FC236}">
                <a16:creationId xmlns:a16="http://schemas.microsoft.com/office/drawing/2014/main" id="{A289697F-0684-476C-818D-E44EDEA74963}"/>
              </a:ext>
            </a:extLst>
          </p:cNvPr>
          <p:cNvSpPr txBox="1"/>
          <p:nvPr/>
        </p:nvSpPr>
        <p:spPr>
          <a:xfrm>
            <a:off x="766855" y="1858051"/>
            <a:ext cx="6848350" cy="307777"/>
          </a:xfrm>
          <a:prstGeom prst="rect">
            <a:avLst/>
          </a:prstGeom>
          <a:noFill/>
        </p:spPr>
        <p:txBody>
          <a:bodyPr wrap="none" rtlCol="0">
            <a:spAutoFit/>
          </a:bodyPr>
          <a:lstStyle/>
          <a:p>
            <a:r>
              <a:rPr lang="en-US" sz="1400" dirty="0">
                <a:solidFill>
                  <a:schemeClr val="bg2">
                    <a:lumMod val="50000"/>
                  </a:schemeClr>
                </a:solidFill>
                <a:latin typeface="Century Gothic" panose="020B0502020202020204" pitchFamily="34" charset="0"/>
              </a:rPr>
              <a:t>In charts below, we can see our top 10 customers and their city of residence.</a:t>
            </a:r>
          </a:p>
        </p:txBody>
      </p:sp>
      <p:pic>
        <p:nvPicPr>
          <p:cNvPr id="4" name="Picture 3">
            <a:extLst>
              <a:ext uri="{FF2B5EF4-FFF2-40B4-BE49-F238E27FC236}">
                <a16:creationId xmlns:a16="http://schemas.microsoft.com/office/drawing/2014/main" id="{64AC4521-06B0-496A-A1DB-B0A9F6F35669}"/>
              </a:ext>
            </a:extLst>
          </p:cNvPr>
          <p:cNvPicPr>
            <a:picLocks noChangeAspect="1"/>
          </p:cNvPicPr>
          <p:nvPr/>
        </p:nvPicPr>
        <p:blipFill>
          <a:blip r:embed="rId2"/>
          <a:stretch>
            <a:fillRect/>
          </a:stretch>
        </p:blipFill>
        <p:spPr>
          <a:xfrm>
            <a:off x="0" y="2249873"/>
            <a:ext cx="7291754" cy="3799106"/>
          </a:xfrm>
          <a:prstGeom prst="rect">
            <a:avLst/>
          </a:prstGeom>
        </p:spPr>
      </p:pic>
      <p:pic>
        <p:nvPicPr>
          <p:cNvPr id="9" name="Picture 8">
            <a:extLst>
              <a:ext uri="{FF2B5EF4-FFF2-40B4-BE49-F238E27FC236}">
                <a16:creationId xmlns:a16="http://schemas.microsoft.com/office/drawing/2014/main" id="{CA6E51E1-8238-4C8E-B6E9-D2EB00A89953}"/>
              </a:ext>
            </a:extLst>
          </p:cNvPr>
          <p:cNvPicPr>
            <a:picLocks noChangeAspect="1"/>
          </p:cNvPicPr>
          <p:nvPr/>
        </p:nvPicPr>
        <p:blipFill>
          <a:blip r:embed="rId3"/>
          <a:stretch>
            <a:fillRect/>
          </a:stretch>
        </p:blipFill>
        <p:spPr>
          <a:xfrm>
            <a:off x="0" y="6048979"/>
            <a:ext cx="7291754" cy="4197084"/>
          </a:xfrm>
          <a:prstGeom prst="rect">
            <a:avLst/>
          </a:prstGeom>
        </p:spPr>
      </p:pic>
    </p:spTree>
    <p:extLst>
      <p:ext uri="{BB962C8B-B14F-4D97-AF65-F5344CB8AC3E}">
        <p14:creationId xmlns:p14="http://schemas.microsoft.com/office/powerpoint/2010/main" val="193957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2EE544-930F-B84B-9BCD-77AD4DC7A7AB}"/>
              </a:ext>
            </a:extLst>
          </p:cNvPr>
          <p:cNvSpPr>
            <a:spLocks noGrp="1"/>
          </p:cNvSpPr>
          <p:nvPr>
            <p:ph type="title"/>
          </p:nvPr>
        </p:nvSpPr>
        <p:spPr/>
        <p:txBody>
          <a:bodyPr/>
          <a:lstStyle/>
          <a:p>
            <a:r>
              <a:rPr lang="en-US" sz="4400" dirty="0">
                <a:solidFill>
                  <a:srgbClr val="00B050"/>
                </a:solidFill>
                <a:latin typeface="Century" panose="02040604050505020304" pitchFamily="18" charset="0"/>
              </a:rPr>
              <a:t>Recommendations</a:t>
            </a:r>
          </a:p>
        </p:txBody>
      </p:sp>
      <p:sp>
        <p:nvSpPr>
          <p:cNvPr id="6" name="TextBox 5">
            <a:extLst>
              <a:ext uri="{FF2B5EF4-FFF2-40B4-BE49-F238E27FC236}">
                <a16:creationId xmlns:a16="http://schemas.microsoft.com/office/drawing/2014/main" id="{0AA7B1FE-DD7A-4BBF-92F5-0EE3D2732F98}"/>
              </a:ext>
            </a:extLst>
          </p:cNvPr>
          <p:cNvSpPr txBox="1"/>
          <p:nvPr/>
        </p:nvSpPr>
        <p:spPr>
          <a:xfrm>
            <a:off x="184168" y="3265896"/>
            <a:ext cx="4958862" cy="5509200"/>
          </a:xfrm>
          <a:prstGeom prst="rect">
            <a:avLst/>
          </a:prstGeom>
          <a:noFill/>
        </p:spPr>
        <p:txBody>
          <a:bodyPr wrap="square" rtlCol="0">
            <a:spAutoFit/>
          </a:bodyPr>
          <a:lstStyle/>
          <a:p>
            <a:r>
              <a:rPr lang="en-US" sz="1600" dirty="0">
                <a:solidFill>
                  <a:schemeClr val="bg2">
                    <a:lumMod val="50000"/>
                  </a:schemeClr>
                </a:solidFill>
                <a:effectLst/>
                <a:latin typeface="Century" panose="02040604050505020304" pitchFamily="18" charset="0"/>
              </a:rPr>
              <a:t>-As we can see, 10 countries</a:t>
            </a:r>
          </a:p>
          <a:p>
            <a:r>
              <a:rPr lang="en-US" sz="1600" dirty="0">
                <a:solidFill>
                  <a:schemeClr val="bg2">
                    <a:lumMod val="50000"/>
                  </a:schemeClr>
                </a:solidFill>
                <a:effectLst/>
                <a:latin typeface="Century" panose="02040604050505020304" pitchFamily="18" charset="0"/>
              </a:rPr>
              <a:t> contributing more than 30% of our</a:t>
            </a:r>
          </a:p>
          <a:p>
            <a:r>
              <a:rPr lang="en-US" sz="1600" dirty="0">
                <a:solidFill>
                  <a:schemeClr val="bg2">
                    <a:lumMod val="50000"/>
                  </a:schemeClr>
                </a:solidFill>
                <a:effectLst/>
                <a:latin typeface="Century" panose="02040604050505020304" pitchFamily="18" charset="0"/>
              </a:rPr>
              <a:t> sales.</a:t>
            </a:r>
          </a:p>
          <a:p>
            <a:r>
              <a:rPr lang="en-US" sz="1600" dirty="0">
                <a:solidFill>
                  <a:schemeClr val="bg2">
                    <a:lumMod val="50000"/>
                  </a:schemeClr>
                </a:solidFill>
                <a:effectLst/>
                <a:latin typeface="Century" panose="02040604050505020304" pitchFamily="18" charset="0"/>
              </a:rPr>
              <a:t> Understanding customer preferences </a:t>
            </a:r>
          </a:p>
          <a:p>
            <a:r>
              <a:rPr lang="en-US" sz="1600" dirty="0">
                <a:solidFill>
                  <a:schemeClr val="bg2">
                    <a:lumMod val="50000"/>
                  </a:schemeClr>
                </a:solidFill>
                <a:effectLst/>
                <a:latin typeface="Century" panose="02040604050505020304" pitchFamily="18" charset="0"/>
              </a:rPr>
              <a:t>in Genres and movies within these</a:t>
            </a:r>
          </a:p>
          <a:p>
            <a:r>
              <a:rPr lang="en-US" sz="1600" dirty="0">
                <a:solidFill>
                  <a:schemeClr val="bg2">
                    <a:lumMod val="50000"/>
                  </a:schemeClr>
                </a:solidFill>
                <a:effectLst/>
                <a:latin typeface="Century" panose="02040604050505020304" pitchFamily="18" charset="0"/>
              </a:rPr>
              <a:t> markets is crucial. </a:t>
            </a:r>
          </a:p>
          <a:p>
            <a:endParaRPr lang="en-US" sz="1600" dirty="0">
              <a:solidFill>
                <a:schemeClr val="bg2">
                  <a:lumMod val="50000"/>
                </a:schemeClr>
              </a:solidFill>
              <a:effectLst/>
              <a:latin typeface="Century" panose="02040604050505020304" pitchFamily="18" charset="0"/>
            </a:endParaRPr>
          </a:p>
          <a:p>
            <a:r>
              <a:rPr lang="en-US" sz="1600" dirty="0">
                <a:solidFill>
                  <a:schemeClr val="bg2">
                    <a:lumMod val="50000"/>
                  </a:schemeClr>
                </a:solidFill>
                <a:effectLst/>
                <a:latin typeface="Century" panose="02040604050505020304" pitchFamily="18" charset="0"/>
              </a:rPr>
              <a:t>Localization Strategies: </a:t>
            </a:r>
          </a:p>
          <a:p>
            <a:r>
              <a:rPr lang="en-US" sz="1600" dirty="0">
                <a:solidFill>
                  <a:schemeClr val="bg2">
                    <a:lumMod val="50000"/>
                  </a:schemeClr>
                </a:solidFill>
                <a:effectLst/>
                <a:latin typeface="Century" panose="02040604050505020304" pitchFamily="18" charset="0"/>
              </a:rPr>
              <a:t>-Consider synchronization options, particularly for Spanish and Portuguese audiences.</a:t>
            </a:r>
          </a:p>
          <a:p>
            <a:endParaRPr lang="en-US" sz="1600" dirty="0">
              <a:solidFill>
                <a:schemeClr val="bg2">
                  <a:lumMod val="50000"/>
                </a:schemeClr>
              </a:solidFill>
              <a:effectLst/>
              <a:latin typeface="Century" panose="02040604050505020304" pitchFamily="18" charset="0"/>
            </a:endParaRPr>
          </a:p>
          <a:p>
            <a:r>
              <a:rPr lang="en-US" sz="1600" dirty="0">
                <a:solidFill>
                  <a:schemeClr val="bg2">
                    <a:lumMod val="50000"/>
                  </a:schemeClr>
                </a:solidFill>
                <a:effectLst/>
                <a:latin typeface="Century" panose="02040604050505020304" pitchFamily="18" charset="0"/>
              </a:rPr>
              <a:t>Customer Loyalty Initiatives: </a:t>
            </a:r>
          </a:p>
          <a:p>
            <a:r>
              <a:rPr lang="en-US" sz="1600" dirty="0">
                <a:solidFill>
                  <a:schemeClr val="bg2">
                    <a:lumMod val="50000"/>
                  </a:schemeClr>
                </a:solidFill>
                <a:effectLst/>
                <a:latin typeface="Century" panose="02040604050505020304" pitchFamily="18" charset="0"/>
              </a:rPr>
              <a:t>-Develop special gifts and packages for our loyal customers. </a:t>
            </a:r>
          </a:p>
          <a:p>
            <a:r>
              <a:rPr lang="en-US" sz="1600" dirty="0">
                <a:solidFill>
                  <a:schemeClr val="bg2">
                    <a:lumMod val="50000"/>
                  </a:schemeClr>
                </a:solidFill>
                <a:effectLst/>
                <a:latin typeface="Century" panose="02040604050505020304" pitchFamily="18" charset="0"/>
              </a:rPr>
              <a:t>-Enhance the customer experience to foster a sense of exclusivity. </a:t>
            </a:r>
          </a:p>
          <a:p>
            <a:endParaRPr lang="en-US" sz="1600" dirty="0">
              <a:solidFill>
                <a:schemeClr val="bg2">
                  <a:lumMod val="50000"/>
                </a:schemeClr>
              </a:solidFill>
              <a:effectLst/>
              <a:latin typeface="Century" panose="02040604050505020304" pitchFamily="18" charset="0"/>
            </a:endParaRPr>
          </a:p>
          <a:p>
            <a:r>
              <a:rPr lang="en-US" sz="1600" dirty="0">
                <a:solidFill>
                  <a:schemeClr val="bg2">
                    <a:lumMod val="50000"/>
                  </a:schemeClr>
                </a:solidFill>
                <a:effectLst/>
                <a:latin typeface="Century" panose="02040604050505020304" pitchFamily="18" charset="0"/>
              </a:rPr>
              <a:t>AI Integration for Customer Insights: </a:t>
            </a:r>
          </a:p>
          <a:p>
            <a:r>
              <a:rPr lang="en-US" sz="1600" dirty="0">
                <a:solidFill>
                  <a:schemeClr val="bg2">
                    <a:lumMod val="50000"/>
                  </a:schemeClr>
                </a:solidFill>
                <a:effectLst/>
                <a:latin typeface="Century" panose="02040604050505020304" pitchFamily="18" charset="0"/>
              </a:rPr>
              <a:t>-Implement AI algorithms to analyze customer behavior and forecast their needs. </a:t>
            </a:r>
          </a:p>
          <a:p>
            <a:r>
              <a:rPr lang="en-US" sz="1600" dirty="0">
                <a:solidFill>
                  <a:schemeClr val="bg2">
                    <a:lumMod val="50000"/>
                  </a:schemeClr>
                </a:solidFill>
                <a:effectLst/>
                <a:latin typeface="Century" panose="02040604050505020304" pitchFamily="18" charset="0"/>
              </a:rPr>
              <a:t>-Leverage technology to tailor our offerings and services based on customer preferences. </a:t>
            </a:r>
            <a:endParaRPr lang="en-US" sz="1600" dirty="0">
              <a:solidFill>
                <a:schemeClr val="bg2">
                  <a:lumMod val="50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245054CB-0240-48DE-BF66-292AF402EE82}"/>
              </a:ext>
            </a:extLst>
          </p:cNvPr>
          <p:cNvPicPr>
            <a:picLocks noChangeAspect="1"/>
          </p:cNvPicPr>
          <p:nvPr/>
        </p:nvPicPr>
        <p:blipFill>
          <a:blip r:embed="rId2"/>
          <a:stretch>
            <a:fillRect/>
          </a:stretch>
        </p:blipFill>
        <p:spPr>
          <a:xfrm>
            <a:off x="3886200" y="1755648"/>
            <a:ext cx="3886200" cy="3527551"/>
          </a:xfrm>
          <a:prstGeom prst="rect">
            <a:avLst/>
          </a:prstGeom>
        </p:spPr>
      </p:pic>
    </p:spTree>
    <p:extLst>
      <p:ext uri="{BB962C8B-B14F-4D97-AF65-F5344CB8AC3E}">
        <p14:creationId xmlns:p14="http://schemas.microsoft.com/office/powerpoint/2010/main" val="483878626"/>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Movie magazine covers</Template>
  <TotalTime>1555</TotalTime>
  <Words>365</Words>
  <Application>Microsoft Office PowerPoint</Application>
  <PresentationFormat>Custom</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vt:lpstr>
      <vt:lpstr>Century Gothic</vt:lpstr>
      <vt:lpstr>Rockwell</vt:lpstr>
      <vt:lpstr>Tw Cen MT</vt:lpstr>
      <vt:lpstr>Office Theme</vt:lpstr>
      <vt:lpstr>ROckbuster</vt:lpstr>
      <vt:lpstr>Intro</vt:lpstr>
      <vt:lpstr>In which countries ?</vt:lpstr>
      <vt:lpstr>PowerPoint Presentation</vt:lpstr>
      <vt:lpstr>PowerPoint Presentation</vt:lpstr>
      <vt:lpstr>Rental Duration</vt:lpstr>
      <vt:lpstr>Best customers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dc:title>
  <dc:creator>pourya</dc:creator>
  <cp:lastModifiedBy>pourya</cp:lastModifiedBy>
  <cp:revision>32</cp:revision>
  <dcterms:created xsi:type="dcterms:W3CDTF">2023-12-18T17:58:05Z</dcterms:created>
  <dcterms:modified xsi:type="dcterms:W3CDTF">2024-01-12T17:28:23Z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