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1.gif"/><Relationship Id="rId5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985" y="1960370"/>
            <a:ext cx="3815078" cy="1222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501934" y="1631700"/>
            <a:ext cx="1418427" cy="1880125"/>
            <a:chOff x="2664459" y="1862525"/>
            <a:chExt cx="1418427" cy="1880125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64459" y="1862525"/>
              <a:ext cx="1418427" cy="141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2664463" y="3280950"/>
              <a:ext cx="141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</a:rPr>
                <a:t>Banane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2664438" y="1631675"/>
            <a:ext cx="1418427" cy="1880138"/>
            <a:chOff x="486863" y="1862538"/>
            <a:chExt cx="1418427" cy="1880138"/>
          </a:xfrm>
        </p:grpSpPr>
        <p:pic>
          <p:nvPicPr>
            <p:cNvPr id="59" name="Google Shape;5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6863" y="1862538"/>
              <a:ext cx="1418427" cy="1418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486875" y="3280975"/>
              <a:ext cx="141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dk2"/>
                  </a:solidFill>
                </a:rPr>
                <a:t>Pomme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