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5793d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5793d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5793dd9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5793dd9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5793dd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5793dd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5793dd9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5793dd9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5793dd9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5793dd9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422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2294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3096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898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00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6320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7139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9564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1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2684325" y="4043800"/>
            <a:ext cx="371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Paulo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396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2415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3176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9589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47542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320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139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9564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15981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2684325" y="4043800"/>
            <a:ext cx="371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Belo Horizonte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43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23482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3123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38900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4700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5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320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139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79564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15307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2684325" y="4043800"/>
            <a:ext cx="371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Rio de Janeiro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392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>
            <a:off x="23482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3123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38900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4700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5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320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7139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79564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15307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2684325" y="4043800"/>
            <a:ext cx="371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 Alegre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413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>
            <a:off x="23482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123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38900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7002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5105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632077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7139250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79564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1530725" y="164450"/>
            <a:ext cx="0" cy="3132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2684325" y="4043800"/>
            <a:ext cx="371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Recife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