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DA4FF-08D2-4CC8-89D1-465D93E121EB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A623F4A-D6B7-421B-8FBB-4625229AFC92}">
      <dgm:prSet phldrT="[Text]"/>
      <dgm:spPr/>
      <dgm:t>
        <a:bodyPr/>
        <a:lstStyle/>
        <a:p>
          <a:pPr algn="ctr"/>
          <a:r>
            <a:rPr lang="en-CA" dirty="0" smtClean="0"/>
            <a:t>Wait, this is awesome…</a:t>
          </a:r>
          <a:endParaRPr lang="en-CA" dirty="0"/>
        </a:p>
      </dgm:t>
    </dgm:pt>
    <dgm:pt modelId="{0ED5AF08-00BF-4A65-95C3-CB35BDBF5E15}" type="parTrans" cxnId="{6B8D2D26-C3B9-4347-82E0-6639A0463BE0}">
      <dgm:prSet/>
      <dgm:spPr/>
      <dgm:t>
        <a:bodyPr/>
        <a:lstStyle/>
        <a:p>
          <a:pPr algn="ctr"/>
          <a:endParaRPr lang="en-CA"/>
        </a:p>
      </dgm:t>
    </dgm:pt>
    <dgm:pt modelId="{64529F92-E79B-4A75-9347-1B515A4BE965}" type="sibTrans" cxnId="{6B8D2D26-C3B9-4347-82E0-6639A0463BE0}">
      <dgm:prSet/>
      <dgm:spPr/>
      <dgm:t>
        <a:bodyPr/>
        <a:lstStyle/>
        <a:p>
          <a:pPr algn="ctr"/>
          <a:endParaRPr lang="en-CA"/>
        </a:p>
      </dgm:t>
    </dgm:pt>
    <dgm:pt modelId="{5629FE4B-FE02-45CA-9FBB-D4BC9AB5DCE2}">
      <dgm:prSet phldrT="[Text]"/>
      <dgm:spPr/>
      <dgm:t>
        <a:bodyPr/>
        <a:lstStyle/>
        <a:p>
          <a:pPr algn="ctr"/>
          <a:r>
            <a:rPr lang="en-CA" dirty="0" smtClean="0"/>
            <a:t>No, </a:t>
          </a:r>
          <a:r>
            <a:rPr lang="en-CA" b="1" u="sng" dirty="0" smtClean="0"/>
            <a:t>I’m</a:t>
          </a:r>
          <a:r>
            <a:rPr lang="en-CA" dirty="0" smtClean="0"/>
            <a:t> awesome!</a:t>
          </a:r>
          <a:endParaRPr lang="en-CA" dirty="0"/>
        </a:p>
      </dgm:t>
    </dgm:pt>
    <dgm:pt modelId="{52091E8D-37E6-4EF7-9957-4F7E96976216}" type="parTrans" cxnId="{A19F840D-A895-4E8D-984E-4A98507AF5EE}">
      <dgm:prSet/>
      <dgm:spPr/>
      <dgm:t>
        <a:bodyPr/>
        <a:lstStyle/>
        <a:p>
          <a:pPr algn="ctr"/>
          <a:endParaRPr lang="en-CA"/>
        </a:p>
      </dgm:t>
    </dgm:pt>
    <dgm:pt modelId="{B9C8B5CE-1685-4B54-BA75-B87CA5FC223B}" type="sibTrans" cxnId="{A19F840D-A895-4E8D-984E-4A98507AF5EE}">
      <dgm:prSet/>
      <dgm:spPr/>
      <dgm:t>
        <a:bodyPr/>
        <a:lstStyle/>
        <a:p>
          <a:pPr algn="ctr"/>
          <a:endParaRPr lang="en-CA"/>
        </a:p>
      </dgm:t>
    </dgm:pt>
    <dgm:pt modelId="{8F4D0C74-B796-491F-9EB8-FA62774E4DA4}">
      <dgm:prSet phldrT="[Text]"/>
      <dgm:spPr/>
      <dgm:t>
        <a:bodyPr/>
        <a:lstStyle/>
        <a:p>
          <a:pPr algn="ctr"/>
          <a:r>
            <a:rPr lang="en-CA" dirty="0" smtClean="0"/>
            <a:t>What the?</a:t>
          </a:r>
          <a:endParaRPr lang="en-CA" dirty="0"/>
        </a:p>
      </dgm:t>
    </dgm:pt>
    <dgm:pt modelId="{C5C95A53-9BA2-488A-AF25-7E08DE0191F8}" type="parTrans" cxnId="{E802769F-6FC2-47A1-9886-90B18C15121A}">
      <dgm:prSet/>
      <dgm:spPr/>
      <dgm:t>
        <a:bodyPr/>
        <a:lstStyle/>
        <a:p>
          <a:pPr algn="ctr"/>
          <a:endParaRPr lang="en-CA"/>
        </a:p>
      </dgm:t>
    </dgm:pt>
    <dgm:pt modelId="{32D98C61-9F44-4176-896D-CC6B5646453E}" type="sibTrans" cxnId="{E802769F-6FC2-47A1-9886-90B18C15121A}">
      <dgm:prSet/>
      <dgm:spPr/>
      <dgm:t>
        <a:bodyPr/>
        <a:lstStyle/>
        <a:p>
          <a:pPr algn="ctr"/>
          <a:endParaRPr lang="en-CA"/>
        </a:p>
      </dgm:t>
    </dgm:pt>
    <dgm:pt modelId="{D6BA5FA0-241A-49B1-96FB-EDF84D5DE563}">
      <dgm:prSet phldrT="[Text]"/>
      <dgm:spPr/>
      <dgm:t>
        <a:bodyPr/>
        <a:lstStyle/>
        <a:p>
          <a:pPr algn="ctr"/>
          <a:r>
            <a:rPr lang="en-CA" dirty="0" smtClean="0"/>
            <a:t>What have I done?!</a:t>
          </a:r>
          <a:endParaRPr lang="en-CA" dirty="0"/>
        </a:p>
      </dgm:t>
    </dgm:pt>
    <dgm:pt modelId="{188A6F66-97CF-4180-90D9-5281196AA850}" type="parTrans" cxnId="{A2EB8B7D-1A6F-407C-9068-2F648DC80D6A}">
      <dgm:prSet/>
      <dgm:spPr/>
      <dgm:t>
        <a:bodyPr/>
        <a:lstStyle/>
        <a:p>
          <a:pPr algn="ctr"/>
          <a:endParaRPr lang="en-CA"/>
        </a:p>
      </dgm:t>
    </dgm:pt>
    <dgm:pt modelId="{403A11B5-ABE0-4231-9383-72ACACDB0891}" type="sibTrans" cxnId="{A2EB8B7D-1A6F-407C-9068-2F648DC80D6A}">
      <dgm:prSet/>
      <dgm:spPr/>
      <dgm:t>
        <a:bodyPr/>
        <a:lstStyle/>
        <a:p>
          <a:pPr algn="ctr"/>
          <a:endParaRPr lang="en-CA"/>
        </a:p>
      </dgm:t>
    </dgm:pt>
    <dgm:pt modelId="{9D6D5120-087F-4181-8714-C7A49AC7B2F2}" type="pres">
      <dgm:prSet presAssocID="{667DA4FF-08D2-4CC8-89D1-465D93E121EB}" presName="cycle" presStyleCnt="0">
        <dgm:presLayoutVars>
          <dgm:dir/>
          <dgm:resizeHandles val="exact"/>
        </dgm:presLayoutVars>
      </dgm:prSet>
      <dgm:spPr/>
    </dgm:pt>
    <dgm:pt modelId="{2BA29902-5887-49C1-905C-6DBAFFCA3E87}" type="pres">
      <dgm:prSet presAssocID="{FA623F4A-D6B7-421B-8FBB-4625229AFC9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42BFE97-BFE6-4A89-969E-18CAD5EF4040}" type="pres">
      <dgm:prSet presAssocID="{FA623F4A-D6B7-421B-8FBB-4625229AFC92}" presName="spNode" presStyleCnt="0"/>
      <dgm:spPr/>
    </dgm:pt>
    <dgm:pt modelId="{006CD05A-14B7-4428-86DA-84C74E2F96DF}" type="pres">
      <dgm:prSet presAssocID="{64529F92-E79B-4A75-9347-1B515A4BE965}" presName="sibTrans" presStyleLbl="sibTrans1D1" presStyleIdx="0" presStyleCnt="4"/>
      <dgm:spPr/>
    </dgm:pt>
    <dgm:pt modelId="{E58BD360-AE88-4791-9DBD-25C1DD5859C0}" type="pres">
      <dgm:prSet presAssocID="{5629FE4B-FE02-45CA-9FBB-D4BC9AB5DC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2F76088-475B-4053-97FC-A758BD214176}" type="pres">
      <dgm:prSet presAssocID="{5629FE4B-FE02-45CA-9FBB-D4BC9AB5DCE2}" presName="spNode" presStyleCnt="0"/>
      <dgm:spPr/>
    </dgm:pt>
    <dgm:pt modelId="{78966C46-1FC4-4F67-AFD8-4573B84946DA}" type="pres">
      <dgm:prSet presAssocID="{B9C8B5CE-1685-4B54-BA75-B87CA5FC223B}" presName="sibTrans" presStyleLbl="sibTrans1D1" presStyleIdx="1" presStyleCnt="4"/>
      <dgm:spPr/>
    </dgm:pt>
    <dgm:pt modelId="{82AFE7BB-B450-45E9-9CA1-72918068DCA1}" type="pres">
      <dgm:prSet presAssocID="{8F4D0C74-B796-491F-9EB8-FA62774E4D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6D4EE18-FB95-4FAD-879E-8C1FD08D091C}" type="pres">
      <dgm:prSet presAssocID="{8F4D0C74-B796-491F-9EB8-FA62774E4DA4}" presName="spNode" presStyleCnt="0"/>
      <dgm:spPr/>
    </dgm:pt>
    <dgm:pt modelId="{7A7E7DAF-ABC1-49A9-B364-62720FBEFA49}" type="pres">
      <dgm:prSet presAssocID="{32D98C61-9F44-4176-896D-CC6B5646453E}" presName="sibTrans" presStyleLbl="sibTrans1D1" presStyleIdx="2" presStyleCnt="4"/>
      <dgm:spPr/>
    </dgm:pt>
    <dgm:pt modelId="{1C03ED76-5EFB-4A63-9CF7-B816DA7DF0E0}" type="pres">
      <dgm:prSet presAssocID="{D6BA5FA0-241A-49B1-96FB-EDF84D5DE563}" presName="node" presStyleLbl="node1" presStyleIdx="3" presStyleCnt="4">
        <dgm:presLayoutVars>
          <dgm:bulletEnabled val="1"/>
        </dgm:presLayoutVars>
      </dgm:prSet>
      <dgm:spPr/>
    </dgm:pt>
    <dgm:pt modelId="{04217CAE-DFD2-4961-9385-DCE6817778F1}" type="pres">
      <dgm:prSet presAssocID="{D6BA5FA0-241A-49B1-96FB-EDF84D5DE563}" presName="spNode" presStyleCnt="0"/>
      <dgm:spPr/>
    </dgm:pt>
    <dgm:pt modelId="{C41D1BCF-3FA1-400D-91E4-335B395B91BF}" type="pres">
      <dgm:prSet presAssocID="{403A11B5-ABE0-4231-9383-72ACACDB0891}" presName="sibTrans" presStyleLbl="sibTrans1D1" presStyleIdx="3" presStyleCnt="4"/>
      <dgm:spPr/>
    </dgm:pt>
  </dgm:ptLst>
  <dgm:cxnLst>
    <dgm:cxn modelId="{A19F840D-A895-4E8D-984E-4A98507AF5EE}" srcId="{667DA4FF-08D2-4CC8-89D1-465D93E121EB}" destId="{5629FE4B-FE02-45CA-9FBB-D4BC9AB5DCE2}" srcOrd="1" destOrd="0" parTransId="{52091E8D-37E6-4EF7-9957-4F7E96976216}" sibTransId="{B9C8B5CE-1685-4B54-BA75-B87CA5FC223B}"/>
    <dgm:cxn modelId="{327B3AC4-4145-4AEF-8B31-9391465A26AC}" type="presOf" srcId="{403A11B5-ABE0-4231-9383-72ACACDB0891}" destId="{C41D1BCF-3FA1-400D-91E4-335B395B91BF}" srcOrd="0" destOrd="0" presId="urn:microsoft.com/office/officeart/2005/8/layout/cycle5"/>
    <dgm:cxn modelId="{6B8D2D26-C3B9-4347-82E0-6639A0463BE0}" srcId="{667DA4FF-08D2-4CC8-89D1-465D93E121EB}" destId="{FA623F4A-D6B7-421B-8FBB-4625229AFC92}" srcOrd="0" destOrd="0" parTransId="{0ED5AF08-00BF-4A65-95C3-CB35BDBF5E15}" sibTransId="{64529F92-E79B-4A75-9347-1B515A4BE965}"/>
    <dgm:cxn modelId="{A2EB8B7D-1A6F-407C-9068-2F648DC80D6A}" srcId="{667DA4FF-08D2-4CC8-89D1-465D93E121EB}" destId="{D6BA5FA0-241A-49B1-96FB-EDF84D5DE563}" srcOrd="3" destOrd="0" parTransId="{188A6F66-97CF-4180-90D9-5281196AA850}" sibTransId="{403A11B5-ABE0-4231-9383-72ACACDB0891}"/>
    <dgm:cxn modelId="{E802769F-6FC2-47A1-9886-90B18C15121A}" srcId="{667DA4FF-08D2-4CC8-89D1-465D93E121EB}" destId="{8F4D0C74-B796-491F-9EB8-FA62774E4DA4}" srcOrd="2" destOrd="0" parTransId="{C5C95A53-9BA2-488A-AF25-7E08DE0191F8}" sibTransId="{32D98C61-9F44-4176-896D-CC6B5646453E}"/>
    <dgm:cxn modelId="{2886CA73-1D66-4C1C-AD23-171FF445F58C}" type="presOf" srcId="{FA623F4A-D6B7-421B-8FBB-4625229AFC92}" destId="{2BA29902-5887-49C1-905C-6DBAFFCA3E87}" srcOrd="0" destOrd="0" presId="urn:microsoft.com/office/officeart/2005/8/layout/cycle5"/>
    <dgm:cxn modelId="{CEA56581-0526-4E81-BF14-AEC3FDFEC736}" type="presOf" srcId="{64529F92-E79B-4A75-9347-1B515A4BE965}" destId="{006CD05A-14B7-4428-86DA-84C74E2F96DF}" srcOrd="0" destOrd="0" presId="urn:microsoft.com/office/officeart/2005/8/layout/cycle5"/>
    <dgm:cxn modelId="{51E55967-087D-4444-9C77-16729076D6BF}" type="presOf" srcId="{8F4D0C74-B796-491F-9EB8-FA62774E4DA4}" destId="{82AFE7BB-B450-45E9-9CA1-72918068DCA1}" srcOrd="0" destOrd="0" presId="urn:microsoft.com/office/officeart/2005/8/layout/cycle5"/>
    <dgm:cxn modelId="{173CF36B-8DED-4015-952A-7590B6B3DC79}" type="presOf" srcId="{667DA4FF-08D2-4CC8-89D1-465D93E121EB}" destId="{9D6D5120-087F-4181-8714-C7A49AC7B2F2}" srcOrd="0" destOrd="0" presId="urn:microsoft.com/office/officeart/2005/8/layout/cycle5"/>
    <dgm:cxn modelId="{D1D14B1D-B64B-442B-A434-ED3E8CF215CB}" type="presOf" srcId="{5629FE4B-FE02-45CA-9FBB-D4BC9AB5DCE2}" destId="{E58BD360-AE88-4791-9DBD-25C1DD5859C0}" srcOrd="0" destOrd="0" presId="urn:microsoft.com/office/officeart/2005/8/layout/cycle5"/>
    <dgm:cxn modelId="{7C25F21C-FAE9-4224-996E-A5B96AD14101}" type="presOf" srcId="{B9C8B5CE-1685-4B54-BA75-B87CA5FC223B}" destId="{78966C46-1FC4-4F67-AFD8-4573B84946DA}" srcOrd="0" destOrd="0" presId="urn:microsoft.com/office/officeart/2005/8/layout/cycle5"/>
    <dgm:cxn modelId="{A8955182-2501-4132-AF02-346AA032B1DE}" type="presOf" srcId="{D6BA5FA0-241A-49B1-96FB-EDF84D5DE563}" destId="{1C03ED76-5EFB-4A63-9CF7-B816DA7DF0E0}" srcOrd="0" destOrd="0" presId="urn:microsoft.com/office/officeart/2005/8/layout/cycle5"/>
    <dgm:cxn modelId="{4E277308-44FE-4E94-8A14-932C9ACA2E5C}" type="presOf" srcId="{32D98C61-9F44-4176-896D-CC6B5646453E}" destId="{7A7E7DAF-ABC1-49A9-B364-62720FBEFA49}" srcOrd="0" destOrd="0" presId="urn:microsoft.com/office/officeart/2005/8/layout/cycle5"/>
    <dgm:cxn modelId="{41AA5FA1-4459-4E57-99B0-D98467CAF6E4}" type="presParOf" srcId="{9D6D5120-087F-4181-8714-C7A49AC7B2F2}" destId="{2BA29902-5887-49C1-905C-6DBAFFCA3E87}" srcOrd="0" destOrd="0" presId="urn:microsoft.com/office/officeart/2005/8/layout/cycle5"/>
    <dgm:cxn modelId="{7FDFB1B7-AD05-4513-B10C-19F4E5BB46CB}" type="presParOf" srcId="{9D6D5120-087F-4181-8714-C7A49AC7B2F2}" destId="{542BFE97-BFE6-4A89-969E-18CAD5EF4040}" srcOrd="1" destOrd="0" presId="urn:microsoft.com/office/officeart/2005/8/layout/cycle5"/>
    <dgm:cxn modelId="{AA175EE9-8386-4FEA-8AC4-CE8962947DFA}" type="presParOf" srcId="{9D6D5120-087F-4181-8714-C7A49AC7B2F2}" destId="{006CD05A-14B7-4428-86DA-84C74E2F96DF}" srcOrd="2" destOrd="0" presId="urn:microsoft.com/office/officeart/2005/8/layout/cycle5"/>
    <dgm:cxn modelId="{70E9CD80-8D0F-40E6-AC85-335AC4F25B33}" type="presParOf" srcId="{9D6D5120-087F-4181-8714-C7A49AC7B2F2}" destId="{E58BD360-AE88-4791-9DBD-25C1DD5859C0}" srcOrd="3" destOrd="0" presId="urn:microsoft.com/office/officeart/2005/8/layout/cycle5"/>
    <dgm:cxn modelId="{D2DC2E79-D89C-4326-8F3F-7B2FA04D188C}" type="presParOf" srcId="{9D6D5120-087F-4181-8714-C7A49AC7B2F2}" destId="{E2F76088-475B-4053-97FC-A758BD214176}" srcOrd="4" destOrd="0" presId="urn:microsoft.com/office/officeart/2005/8/layout/cycle5"/>
    <dgm:cxn modelId="{36728EB8-DDCE-4CC8-9E26-E05203C43F1D}" type="presParOf" srcId="{9D6D5120-087F-4181-8714-C7A49AC7B2F2}" destId="{78966C46-1FC4-4F67-AFD8-4573B84946DA}" srcOrd="5" destOrd="0" presId="urn:microsoft.com/office/officeart/2005/8/layout/cycle5"/>
    <dgm:cxn modelId="{691E81E8-C0FA-4D69-B670-4E4B5FAD727E}" type="presParOf" srcId="{9D6D5120-087F-4181-8714-C7A49AC7B2F2}" destId="{82AFE7BB-B450-45E9-9CA1-72918068DCA1}" srcOrd="6" destOrd="0" presId="urn:microsoft.com/office/officeart/2005/8/layout/cycle5"/>
    <dgm:cxn modelId="{9941BF3B-6A90-49F0-A433-9181B30E7AB9}" type="presParOf" srcId="{9D6D5120-087F-4181-8714-C7A49AC7B2F2}" destId="{D6D4EE18-FB95-4FAD-879E-8C1FD08D091C}" srcOrd="7" destOrd="0" presId="urn:microsoft.com/office/officeart/2005/8/layout/cycle5"/>
    <dgm:cxn modelId="{5E51D1BC-F636-4C46-A441-B6440E0F63D5}" type="presParOf" srcId="{9D6D5120-087F-4181-8714-C7A49AC7B2F2}" destId="{7A7E7DAF-ABC1-49A9-B364-62720FBEFA49}" srcOrd="8" destOrd="0" presId="urn:microsoft.com/office/officeart/2005/8/layout/cycle5"/>
    <dgm:cxn modelId="{B6E53FDA-F9D5-4AB6-940F-3BB471E90957}" type="presParOf" srcId="{9D6D5120-087F-4181-8714-C7A49AC7B2F2}" destId="{1C03ED76-5EFB-4A63-9CF7-B816DA7DF0E0}" srcOrd="9" destOrd="0" presId="urn:microsoft.com/office/officeart/2005/8/layout/cycle5"/>
    <dgm:cxn modelId="{04DA19CE-6FBB-4660-97A2-ED5F23A3E542}" type="presParOf" srcId="{9D6D5120-087F-4181-8714-C7A49AC7B2F2}" destId="{04217CAE-DFD2-4961-9385-DCE6817778F1}" srcOrd="10" destOrd="0" presId="urn:microsoft.com/office/officeart/2005/8/layout/cycle5"/>
    <dgm:cxn modelId="{8057C1F0-5BF1-47AD-92A9-44126FB7C71A}" type="presParOf" srcId="{9D6D5120-087F-4181-8714-C7A49AC7B2F2}" destId="{C41D1BCF-3FA1-400D-91E4-335B395B91B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29902-5887-49C1-905C-6DBAFFCA3E87}">
      <dsp:nvSpPr>
        <dsp:cNvPr id="0" name=""/>
        <dsp:cNvSpPr/>
      </dsp:nvSpPr>
      <dsp:spPr>
        <a:xfrm>
          <a:off x="2075430" y="1331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Wait, this is awesome…</a:t>
          </a:r>
          <a:endParaRPr lang="en-CA" sz="1800" kern="1200" dirty="0"/>
        </a:p>
      </dsp:txBody>
      <dsp:txXfrm>
        <a:off x="2117747" y="43648"/>
        <a:ext cx="1248997" cy="782226"/>
      </dsp:txXfrm>
    </dsp:sp>
    <dsp:sp modelId="{006CD05A-14B7-4428-86DA-84C74E2F96DF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2283721" y="280183"/>
              </a:moveTo>
              <a:arcTo wR="1432656" hR="1432656" stAng="18386681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BD360-AE88-4791-9DBD-25C1DD5859C0}">
      <dsp:nvSpPr>
        <dsp:cNvPr id="0" name=""/>
        <dsp:cNvSpPr/>
      </dsp:nvSpPr>
      <dsp:spPr>
        <a:xfrm>
          <a:off x="3508087" y="1433988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No, </a:t>
          </a:r>
          <a:r>
            <a:rPr lang="en-CA" sz="1800" b="1" u="sng" kern="1200" dirty="0" smtClean="0"/>
            <a:t>I’m</a:t>
          </a:r>
          <a:r>
            <a:rPr lang="en-CA" sz="1800" kern="1200" dirty="0" smtClean="0"/>
            <a:t> awesome!</a:t>
          </a:r>
          <a:endParaRPr lang="en-CA" sz="1800" kern="1200" dirty="0"/>
        </a:p>
      </dsp:txBody>
      <dsp:txXfrm>
        <a:off x="3550404" y="1476305"/>
        <a:ext cx="1248997" cy="782226"/>
      </dsp:txXfrm>
    </dsp:sp>
    <dsp:sp modelId="{78966C46-1FC4-4F67-AFD8-4573B84946DA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2716837" y="2067783"/>
              </a:moveTo>
              <a:arcTo wR="1432656" hR="1432656" stAng="1578958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E7BB-B450-45E9-9CA1-72918068DCA1}">
      <dsp:nvSpPr>
        <dsp:cNvPr id="0" name=""/>
        <dsp:cNvSpPr/>
      </dsp:nvSpPr>
      <dsp:spPr>
        <a:xfrm>
          <a:off x="2075430" y="2866645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What the?</a:t>
          </a:r>
          <a:endParaRPr lang="en-CA" sz="1800" kern="1200" dirty="0"/>
        </a:p>
      </dsp:txBody>
      <dsp:txXfrm>
        <a:off x="2117747" y="2908962"/>
        <a:ext cx="1248997" cy="782226"/>
      </dsp:txXfrm>
    </dsp:sp>
    <dsp:sp modelId="{7A7E7DAF-ABC1-49A9-B364-62720FBEFA49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581592" y="2585129"/>
              </a:moveTo>
              <a:arcTo wR="1432656" hR="1432656" stAng="7586681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ED76-5EFB-4A63-9CF7-B816DA7DF0E0}">
      <dsp:nvSpPr>
        <dsp:cNvPr id="0" name=""/>
        <dsp:cNvSpPr/>
      </dsp:nvSpPr>
      <dsp:spPr>
        <a:xfrm>
          <a:off x="642773" y="1433988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What have I done?!</a:t>
          </a:r>
          <a:endParaRPr lang="en-CA" sz="1800" kern="1200" dirty="0"/>
        </a:p>
      </dsp:txBody>
      <dsp:txXfrm>
        <a:off x="685090" y="1476305"/>
        <a:ext cx="1248997" cy="782226"/>
      </dsp:txXfrm>
    </dsp:sp>
    <dsp:sp modelId="{C41D1BCF-3FA1-400D-91E4-335B395B91BF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148476" y="797529"/>
              </a:moveTo>
              <a:arcTo wR="1432656" hR="1432656" stAng="12378958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4CB10-00F3-45E1-93DC-2E28FEB41EAC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DBE0A-18C4-4ECD-9052-D02E7CAAB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5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DBE0A-18C4-4ECD-9052-D02E7CAABCE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795-4DB4-4EBE-B0F2-99CCC4B6E79A}" type="datetime1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2A7A-0C3B-4966-B542-2CBDC30E5132}" type="datetime1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6C3D-ABA3-4FE6-B144-230DA9465342}" type="datetime1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08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B1AB-E61A-4AD0-8FA9-2148E8A26C26}" type="datetime1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6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722-8C77-4001-802F-287058B84E0D}" type="datetime1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7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6D9B-0C23-4C15-84CE-C447FD34D627}" type="datetime1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08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F0C-6880-40D5-B32C-C3848ED99623}" type="datetime1">
              <a:rPr lang="en-CA" smtClean="0"/>
              <a:t>2015-04-01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79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479-C42C-4B37-9598-EBAC3C7F6B66}" type="datetime1">
              <a:rPr lang="en-CA" smtClean="0"/>
              <a:t>2015-04-01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9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7D8-FB75-4D5C-A949-BA758D3A701A}" type="datetime1">
              <a:rPr lang="en-CA" smtClean="0"/>
              <a:t>2015-04-01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7BCFE5-53AB-440E-9EFA-2AA770236C1E}" type="datetime1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5F3-E218-43F3-848D-A1527D8D2BD8}" type="datetime1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0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6A5C12-25E2-409D-A3B5-E11FBB16C821}" type="datetime1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jpe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5" y="1143614"/>
            <a:ext cx="1642595" cy="2360814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51336626"/>
              </p:ext>
            </p:extLst>
          </p:nvPr>
        </p:nvGraphicFramePr>
        <p:xfrm>
          <a:off x="3278989" y="1925053"/>
          <a:ext cx="5484492" cy="373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5" y="3716893"/>
            <a:ext cx="2121694" cy="216884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2" y="3982510"/>
            <a:ext cx="1837112" cy="163760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71" y="1484956"/>
            <a:ext cx="1537855" cy="1678131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dirty="0" smtClean="0">
                <a:latin typeface="Impact" panose="020B0806030902050204" pitchFamily="34" charset="0"/>
              </a:rPr>
              <a:t>How I’ve Grown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4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1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1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01</a:t>
            </a:r>
            <a:br>
              <a:rPr lang="en-CA" dirty="0" smtClean="0"/>
            </a:br>
            <a:r>
              <a:rPr lang="en-CA" dirty="0" smtClean="0"/>
              <a:t>Exercise XX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02</a:t>
            </a:r>
            <a:br>
              <a:rPr lang="en-CA" dirty="0" smtClean="0"/>
            </a:br>
            <a:r>
              <a:rPr lang="en-CA" dirty="0" smtClean="0"/>
              <a:t>Exercise XX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5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03</a:t>
            </a:r>
            <a:br>
              <a:rPr lang="en-CA" dirty="0" smtClean="0"/>
            </a:br>
            <a:r>
              <a:rPr lang="en-CA" dirty="0" smtClean="0"/>
              <a:t>Exercise XX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2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04</a:t>
            </a:r>
            <a:br>
              <a:rPr lang="en-CA" dirty="0" smtClean="0"/>
            </a:br>
            <a:r>
              <a:rPr lang="en-CA" dirty="0" smtClean="0"/>
              <a:t>Exercise XX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9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05</a:t>
            </a:r>
            <a:br>
              <a:rPr lang="en-CA" dirty="0" smtClean="0"/>
            </a:br>
            <a:r>
              <a:rPr lang="en-CA" dirty="0" smtClean="0"/>
              <a:t>Exercise XX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1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HIST2803A – War and Society</a:t>
            </a:r>
            <a:br>
              <a:rPr lang="en-CA" dirty="0" smtClean="0"/>
            </a:br>
            <a:r>
              <a:rPr lang="en-CA" dirty="0" err="1" smtClean="0"/>
              <a:t>Hulse</a:t>
            </a:r>
            <a:r>
              <a:rPr lang="en-CA" dirty="0" smtClean="0"/>
              <a:t> Letters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3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Major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4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198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Narrow</vt:lpstr>
      <vt:lpstr>Calibri</vt:lpstr>
      <vt:lpstr>Calibri Light</vt:lpstr>
      <vt:lpstr>Impact</vt:lpstr>
      <vt:lpstr>Retrospect</vt:lpstr>
      <vt:lpstr>How I’ve Grown</vt:lpstr>
      <vt:lpstr>Overview</vt:lpstr>
      <vt:lpstr>Module 01 Exercise XX</vt:lpstr>
      <vt:lpstr>Module 02 Exercise XX</vt:lpstr>
      <vt:lpstr>Module 03 Exercise XX</vt:lpstr>
      <vt:lpstr>Module 04 Exercise XX</vt:lpstr>
      <vt:lpstr>Module 05 Exercise XX</vt:lpstr>
      <vt:lpstr>HIST2803A – War and Society Hulse Letters</vt:lpstr>
      <vt:lpstr>Major Project</vt:lpstr>
      <vt:lpstr>Future Use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I’ve Grown Patrick M Kelley ID 100239483</dc:title>
  <dc:creator>Patrick Kelley</dc:creator>
  <cp:lastModifiedBy>Patrick Kelley</cp:lastModifiedBy>
  <cp:revision>8</cp:revision>
  <dcterms:created xsi:type="dcterms:W3CDTF">2015-04-01T14:10:16Z</dcterms:created>
  <dcterms:modified xsi:type="dcterms:W3CDTF">2015-04-01T14:55:00Z</dcterms:modified>
</cp:coreProperties>
</file>