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F9F3-1EA1-47AA-BB4C-A4383E50E3FB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A2C-991F-4DE7-8E4A-2B6556C775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17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F9F3-1EA1-47AA-BB4C-A4383E50E3FB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A2C-991F-4DE7-8E4A-2B6556C775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53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F9F3-1EA1-47AA-BB4C-A4383E50E3FB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A2C-991F-4DE7-8E4A-2B6556C775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545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F9F3-1EA1-47AA-BB4C-A4383E50E3FB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A2C-991F-4DE7-8E4A-2B6556C775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036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F9F3-1EA1-47AA-BB4C-A4383E50E3FB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A2C-991F-4DE7-8E4A-2B6556C775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34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F9F3-1EA1-47AA-BB4C-A4383E50E3FB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A2C-991F-4DE7-8E4A-2B6556C775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08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F9F3-1EA1-47AA-BB4C-A4383E50E3FB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A2C-991F-4DE7-8E4A-2B6556C775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16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F9F3-1EA1-47AA-BB4C-A4383E50E3FB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A2C-991F-4DE7-8E4A-2B6556C775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30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F9F3-1EA1-47AA-BB4C-A4383E50E3FB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A2C-991F-4DE7-8E4A-2B6556C775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71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F9F3-1EA1-47AA-BB4C-A4383E50E3FB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A2C-991F-4DE7-8E4A-2B6556C775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92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F9F3-1EA1-47AA-BB4C-A4383E50E3FB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A2C-991F-4DE7-8E4A-2B6556C775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463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F9F3-1EA1-47AA-BB4C-A4383E50E3FB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FFA2C-991F-4DE7-8E4A-2B6556C775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5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Hulse</a:t>
            </a:r>
            <a:r>
              <a:rPr lang="en-CA" dirty="0" smtClean="0"/>
              <a:t> Letters</a:t>
            </a:r>
            <a:br>
              <a:rPr lang="en-CA" dirty="0" smtClean="0"/>
            </a:br>
            <a:r>
              <a:rPr lang="en-CA" sz="2400" dirty="0" smtClean="0"/>
              <a:t>Methods</a:t>
            </a:r>
            <a:br>
              <a:rPr lang="en-CA" sz="2400" dirty="0" smtClean="0"/>
            </a:br>
            <a:r>
              <a:rPr lang="en-CA" sz="2400" dirty="0" smtClean="0"/>
              <a:t>Gantt Chart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19" y="2057400"/>
            <a:ext cx="4411980" cy="174498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err="1" smtClean="0"/>
              <a:t>Hulse</a:t>
            </a:r>
            <a:r>
              <a:rPr lang="en-CA" dirty="0" smtClean="0"/>
              <a:t> left some great markers in his letters.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Dates on Letter Headers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Dates referred to in body of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Counts of days in text</a:t>
            </a:r>
          </a:p>
          <a:p>
            <a:endParaRPr lang="en-CA" dirty="0"/>
          </a:p>
          <a:p>
            <a:r>
              <a:rPr lang="en-CA" dirty="0" smtClean="0"/>
              <a:t>Battle information was online.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19" y="4041436"/>
            <a:ext cx="4312920" cy="14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41" y="514912"/>
            <a:ext cx="6991119" cy="582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7" y="530520"/>
            <a:ext cx="6991119" cy="582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690177"/>
            <a:ext cx="6991119" cy="582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32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Hulse Letters Methods Gantt Chart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Kelley</dc:creator>
  <cp:lastModifiedBy>Patrick Kelley</cp:lastModifiedBy>
  <cp:revision>4</cp:revision>
  <dcterms:created xsi:type="dcterms:W3CDTF">2015-02-26T18:10:48Z</dcterms:created>
  <dcterms:modified xsi:type="dcterms:W3CDTF">2015-02-26T18:40:48Z</dcterms:modified>
</cp:coreProperties>
</file>