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93EAD-0407-40CB-B5D3-B7F956A73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630D2-9A8C-47F9-8F9E-CE909ABBA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3EB19-FC1A-4487-876A-CD90E680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15444-C215-4F9C-B35A-421DE905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EEF3F6-0760-4732-A04B-C600C27C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7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8EE6E-583F-4417-9B9C-70F56A32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5B369A-04BB-4754-B175-FE30D04E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69AEFF-5609-4E33-9FEC-12A463DD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8373A-8539-4340-B60B-16F7D03F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F24EB-F1DF-4019-ACCA-45F91702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53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7164A9-2125-4250-BFC4-0A17128CE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AF2B05-F3F6-43BB-8FCE-9E3F9691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6EA1F-5295-4099-9977-D593FA0E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2FDF41-C090-44DB-A8E3-48FBAD1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42305-BC18-45CC-A7AB-5B2D3491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3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83981-C035-4301-B35B-94C47366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DFBE0-AE1D-4F09-BDE5-C6B9277F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DDD81-FAF5-48FE-B2CE-4E5096A1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A857A-5350-47A3-A57F-D13FBBA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E48ED-A7AC-4E11-8BC2-4095A722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67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DA0ED-7B02-4E92-BAF6-D6EEA282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A51C06-6E65-4F42-A8F4-CFFAB40C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6381B-6838-43D2-9770-E9FDA19E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7B88F-8FC3-4794-BC5D-7E132C26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53CDA3-13F5-42CC-9BCE-527E3B5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17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E5A90-81BF-4089-A3BD-CCB6B4C9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0D647-D2B1-4E5F-B8D0-81368EFB3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A09F36-1B29-470E-A2F4-E1F61C4ED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24454-231D-4B3E-9AE1-781B02C3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252277-C7D8-4E89-9CB1-3D9964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A40D51-78BA-48BD-B249-C9D3CACC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75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7331D-C4B2-4852-81A6-64C15BD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989AA0-3A96-4BB3-85B1-04815899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741BA-C14A-4CC2-914A-9C3FF9BD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6C6A17-6C6E-4675-90B2-6C2B2EE92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CC9706-328B-4D86-865E-DFD276DD3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99D9A5-AC46-46CA-B772-C0913352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636907-DECD-4A66-9F07-49B6D0D7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A5A87F-6E98-4F0D-B406-E92E8EBA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8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E06FE-FF20-4AFE-A58E-707C5FF3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B251FB-47D8-4D16-BA11-0E4B4DB8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0BD24-CB73-47BF-B1F4-C59902A4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AB7600-A6BE-4880-B918-3AE5BB34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2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1E0FD6-2A2B-4795-B2E3-A47E0E5D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C32FB8-3E18-4DC4-B71E-B8999929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2A4AE1-B381-4195-8AA9-0FD9A7EC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85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9D3B8-476E-4726-8404-A59BD1AD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9315F-192E-4933-B832-5975C188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69A23F-2B92-4100-9D1E-E84F1C5D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6DC8F0-7D66-45C8-BA83-B0511476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FEC4C-AA5F-45DF-B29C-FE1FCA9F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4A8D60-E57E-4BA4-BF11-AADEC54E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32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71C0E-3889-4CED-9C1A-498087D6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0E1904-9EA2-4898-8B16-04482E471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AD3227-EFAF-424F-9EE1-51F612561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27C70A-5F10-4B80-88E4-D76E35FB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387B2B-DDB0-4477-8B1B-6F85575A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F26B01-CB36-4248-987D-14E24314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08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A32A5B-1127-4042-8733-1A6887CD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6160E9-9A1F-4713-BF23-FF7651EC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E94A1-CD0A-42FC-98AE-1A2393C02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0313-781F-4896-A103-AB6FD4B164BA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73600-9B48-436E-9FB0-75F3985F5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F512D-A342-4AFC-949C-6C0718298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C405-A434-44DC-AFB4-34134154AC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74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6EBC871-12C9-D702-363A-A98F1B36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1079793"/>
            <a:ext cx="7619047" cy="4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9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DA529AFB-00E6-3A42-CB6B-92B898EFA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8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487A57-DADA-0795-3E46-3304EED8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2E7B764-9E07-9B40-C794-2748ED72E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5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EB970AE2-5FFE-F8AE-242E-00AC2B686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1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C139B40-9ADF-1D16-5F96-00FA7A046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Descripción generada automáticamente">
            <a:extLst>
              <a:ext uri="{FF2B5EF4-FFF2-40B4-BE49-F238E27FC236}">
                <a16:creationId xmlns:a16="http://schemas.microsoft.com/office/drawing/2014/main" id="{484F856C-8640-AA7E-3AB2-A33F73830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6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F3C458D-50F0-791A-8399-BDCA0B2D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AA20846-13EE-0723-A18F-F3E6F145F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9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246A937-733B-FD14-0C1C-77C96CB03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1598BB2-10D9-F79F-90B7-2324F544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386D10A-2FA2-AD7A-B37C-7385C142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3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1B563F4-40B8-7534-A0A7-295972CED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BD732FD-BFC5-9C6B-4359-52868535A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9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ELIAM RODRIGUEZ PEREZ</dc:creator>
  <cp:lastModifiedBy>ELIAM RODRIGUEZ PEREZ</cp:lastModifiedBy>
  <cp:revision>2</cp:revision>
  <dcterms:created xsi:type="dcterms:W3CDTF">2022-04-04T19:54:42Z</dcterms:created>
  <dcterms:modified xsi:type="dcterms:W3CDTF">2022-05-23T05:24:18Z</dcterms:modified>
</cp:coreProperties>
</file>