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D983F6-F501-1909-D04D-1185D43A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B801D06-70F8-1151-34DE-02A3DFE3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D71E24-49E2-388E-D637-C9550818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AA3091-235D-397F-4BFC-E5C0DA1B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ED9520-C3A5-3EAA-94E7-736B6330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31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9A6B44-ADAE-5D49-7A4A-5CA3F586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1F499CB-62FE-6925-B477-EC699028A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F41929-FD60-1C6D-0AA2-57CAF8BF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D35806-CFFA-EDB5-AF72-45C29A8B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57D89A-B02D-2DEE-CD1A-2AEB8AD6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408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64D6511-FA66-22BA-C4FD-F21417EAE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3A6BE3-CCCC-83F6-BD84-CFEF4330B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ED68CA-D21D-385B-4423-573D60E8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3B440C-8B83-7D1C-C1A2-6ECFB6D6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955465-5533-6218-3242-2B4CAD9C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74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DE7CAD-C665-97D7-4519-B3F1C58A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F03C41-F4A5-8B7D-F2B2-9D1337DE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8044C5-6E4C-E5AE-1F1A-ACC331D4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3A585A-84C6-0503-67D5-9C062B8F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71C728-A01F-7AF7-4E00-BEC27835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400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81A50D-4676-71F2-E308-EFFC0D2A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386575-9D65-FB21-4CE0-3CD1CEF5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977997-8536-7FED-CD52-D7F02121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A652BA-66BB-0441-3C49-AA719EDC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833575-42D7-6094-B4AA-7CFC9405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05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B7EF36-9AB7-73DF-9469-3AAF96DF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234672-9530-1152-9510-BDBF759B7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9812FA2-A664-AEB2-8257-98DF5D6C6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BA079D5-2D4F-7E0C-1D14-7AE4176F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26414D-1698-FD12-927D-00458416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4EB1C6-AF10-33F5-78AD-EE49528B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68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A03FDC-0C2D-324D-83A7-B999BE84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7E60BE-2412-B503-2E7C-F55A635D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2CE264-60CE-96B7-19EC-2F33D5A59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2B981E5-D30A-DF19-644D-08FA77340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3CF414A-5B21-3791-AF2A-530762886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6FB09A9-1563-F1E8-ED5C-82814546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1B5E4FB-9316-E083-A0A7-6BEE1CB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46FBBCD-1E4F-3D3B-C320-63CC318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2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AF37D-437D-068D-DEC7-74D031C7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28BCB3F-AFF7-B96D-BBB7-ECA372F9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8C9DF16-FEAA-747E-B36D-99CC4289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FAAE9BA-40F5-DD7D-59DC-88A26D0D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46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4F9E245-A4B2-4B4B-724C-ADB308EA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7766D16-FB4B-FD86-E3CB-0B45F4ED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32C87FF-F767-12BF-3DCD-67D7D4B7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14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A23DC3-AB81-7BBC-854B-94E9ACA7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0CAB10-7B47-DCDF-D731-F5B926B2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5C64AE6-F78D-3A36-8525-AFC9F33B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F50159-B350-53D0-CB4B-168E3AC0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E543EBB-D32F-E002-9F20-2591300D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E3EA6D-5C42-38FF-DF28-49D1732C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09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33073-5042-0FE1-9F89-3A0715D1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C297FB6-EFF8-AE89-FDE6-3B18E1638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4B421EA-E598-C650-265D-2DB97ADC5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A186952-7B1B-FB6E-A70D-480FF940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E399420-C464-73C6-BF2B-EDFF057B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D728CD5-8601-EC0F-784E-84DA8BA0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10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806EA1D-AAFF-3EAD-C981-42796BD3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BC6850-B387-3542-1C77-D06ED056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6B4A97E-FBFC-EB1B-42D8-D705E1E2D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BE434-76C0-4C5B-BB2A-A78BF336615E}" type="datetimeFigureOut">
              <a:rPr lang="pl-PL" smtClean="0"/>
              <a:t>18.03.2024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E9073C0-CB3B-D94D-E677-DFFEFC6A9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CB3C29-7FB8-7DF3-8199-CE99C6618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27E09-C21F-4ED9-A12D-4E640087DA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189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uginsGLPI/empty/archive/refs/heads/main.zip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zedmiotFakultatywny2024/GLIP-2024-UWMOlsztyn/blob/main/Instrukcja%20deployment%20wtyczek.txt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uginsGLPI/emp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B79497-9DF3-1B6C-0BFE-E7A86259E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Deployment pustej wtyczki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911969-E84B-610E-A1A9-2C56CDEF7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93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193A888-10D1-CFF9-8236-BB96E1B0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3552" y="3564265"/>
            <a:ext cx="12098438" cy="289600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2AC5F42-2E32-BFC6-D78D-B46C710C3505}"/>
              </a:ext>
            </a:extLst>
          </p:cNvPr>
          <p:cNvSpPr txBox="1"/>
          <p:nvPr/>
        </p:nvSpPr>
        <p:spPr>
          <a:xfrm>
            <a:off x="1828800" y="785091"/>
            <a:ext cx="646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Przechodzimy do zmiany dostępów (</a:t>
            </a:r>
            <a:r>
              <a:rPr lang="pl-PL" dirty="0" err="1"/>
              <a:t>permissions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443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31E614C-A3DD-56A1-D56D-B461AF59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1" y="2767453"/>
            <a:ext cx="7897327" cy="402011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E4D16EE-6EA0-3F1E-48A6-F1315034B2E2}"/>
              </a:ext>
            </a:extLst>
          </p:cNvPr>
          <p:cNvSpPr txBox="1"/>
          <p:nvPr/>
        </p:nvSpPr>
        <p:spPr>
          <a:xfrm>
            <a:off x="1681018" y="443345"/>
            <a:ext cx="6677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Wybieramy 755 i </a:t>
            </a:r>
            <a:r>
              <a:rPr lang="pl-PL" dirty="0" err="1"/>
              <a:t>Apply</a:t>
            </a:r>
            <a:r>
              <a:rPr lang="pl-PL" dirty="0"/>
              <a:t> to </a:t>
            </a:r>
            <a:r>
              <a:rPr lang="pl-PL" dirty="0" err="1"/>
              <a:t>All</a:t>
            </a:r>
            <a:r>
              <a:rPr lang="pl-PL" dirty="0"/>
              <a:t> (</a:t>
            </a:r>
            <a:r>
              <a:rPr lang="pl-PL" dirty="0" err="1"/>
              <a:t>recursive</a:t>
            </a:r>
            <a:r>
              <a:rPr lang="pl-PL" dirty="0"/>
              <a:t>)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To są dobre </a:t>
            </a:r>
            <a:r>
              <a:rPr lang="pl-PL" dirty="0" err="1"/>
              <a:t>chmody</a:t>
            </a:r>
            <a:r>
              <a:rPr lang="pl-PL" dirty="0"/>
              <a:t> dla </a:t>
            </a:r>
            <a:r>
              <a:rPr lang="pl-PL" dirty="0" err="1"/>
              <a:t>dev</a:t>
            </a:r>
            <a:r>
              <a:rPr lang="pl-PL" dirty="0"/>
              <a:t>, ale czasem trzeba później zmniejszyć z uwagi na bezpieczeństwo.</a:t>
            </a:r>
          </a:p>
        </p:txBody>
      </p:sp>
    </p:spTree>
    <p:extLst>
      <p:ext uri="{BB962C8B-B14F-4D97-AF65-F5344CB8AC3E}">
        <p14:creationId xmlns:p14="http://schemas.microsoft.com/office/powerpoint/2010/main" val="364964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E6C0C93-BCBB-84D9-D3C3-F8DEB2D3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4541"/>
            <a:ext cx="12192000" cy="447786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E13B3E4-801C-2D84-C16D-C62E810B2341}"/>
              </a:ext>
            </a:extLst>
          </p:cNvPr>
          <p:cNvSpPr txBox="1"/>
          <p:nvPr/>
        </p:nvSpPr>
        <p:spPr>
          <a:xfrm>
            <a:off x="1311564" y="508000"/>
            <a:ext cx="672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Pusta wtyczka ma jeszcze skrypt </a:t>
            </a:r>
            <a:r>
              <a:rPr lang="pl-PL" dirty="0" err="1"/>
              <a:t>shellowy</a:t>
            </a:r>
            <a:r>
              <a:rPr lang="pl-PL" dirty="0"/>
              <a:t> do wykonania. Można to też zrobić z poziomu </a:t>
            </a:r>
            <a:r>
              <a:rPr lang="pl-PL" dirty="0" err="1"/>
              <a:t>Webadmin</a:t>
            </a:r>
            <a:r>
              <a:rPr lang="pl-PL" dirty="0"/>
              <a:t> (średnio zalecane)</a:t>
            </a:r>
          </a:p>
        </p:txBody>
      </p:sp>
    </p:spTree>
    <p:extLst>
      <p:ext uri="{BB962C8B-B14F-4D97-AF65-F5344CB8AC3E}">
        <p14:creationId xmlns:p14="http://schemas.microsoft.com/office/powerpoint/2010/main" val="213494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DE4F78A-54A8-BC13-7E53-B89F5A683585}"/>
              </a:ext>
            </a:extLst>
          </p:cNvPr>
          <p:cNvSpPr txBox="1"/>
          <p:nvPr/>
        </p:nvSpPr>
        <p:spPr>
          <a:xfrm>
            <a:off x="1523999" y="496454"/>
            <a:ext cx="7078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Można wpisać komendy:</a:t>
            </a:r>
            <a:br>
              <a:rPr lang="pl-PL" dirty="0"/>
            </a:br>
            <a:br>
              <a:rPr lang="pl-PL" dirty="0"/>
            </a:br>
            <a:r>
              <a:rPr lang="en-US" dirty="0"/>
              <a:t>cd /var/www/html/</a:t>
            </a:r>
            <a:r>
              <a:rPr lang="en-US" dirty="0" err="1"/>
              <a:t>glpi</a:t>
            </a:r>
            <a:r>
              <a:rPr lang="en-US" dirty="0"/>
              <a:t>/plugins/empty/</a:t>
            </a:r>
          </a:p>
          <a:p>
            <a:r>
              <a:rPr lang="en-US" dirty="0"/>
              <a:t>./plugin.sh </a:t>
            </a:r>
            <a:r>
              <a:rPr lang="en-US" dirty="0" err="1"/>
              <a:t>emptyplg</a:t>
            </a:r>
            <a:r>
              <a:rPr lang="en-US" dirty="0"/>
              <a:t> 0.0.1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15887AC-BC93-86C6-62F4-C0D2EBA5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947656"/>
            <a:ext cx="804974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2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73FE69E-6578-54FD-F78D-5873D86A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3" y="2093945"/>
            <a:ext cx="10983858" cy="366763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28A7851-6526-ACDA-9461-F67538743FAA}"/>
              </a:ext>
            </a:extLst>
          </p:cNvPr>
          <p:cNvSpPr txBox="1"/>
          <p:nvPr/>
        </p:nvSpPr>
        <p:spPr>
          <a:xfrm>
            <a:off x="979055" y="665018"/>
            <a:ext cx="628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Powinien być katalog o nazwie zgodnie z parametrem z przykładowymi plikami</a:t>
            </a:r>
          </a:p>
        </p:txBody>
      </p:sp>
    </p:spTree>
    <p:extLst>
      <p:ext uri="{BB962C8B-B14F-4D97-AF65-F5344CB8AC3E}">
        <p14:creationId xmlns:p14="http://schemas.microsoft.com/office/powerpoint/2010/main" val="49967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457029-1BC6-F3CE-4701-B6BA717B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2: Terminal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B64D081-8AF3-BB37-135F-1752C92FF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Bezpośrednio lub </a:t>
            </a:r>
            <a:r>
              <a:rPr lang="pl-PL" dirty="0" err="1"/>
              <a:t>Putty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861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6C75CE2-9B65-0094-7D47-44BEFB6A8D6E}"/>
              </a:ext>
            </a:extLst>
          </p:cNvPr>
          <p:cNvSpPr txBox="1"/>
          <p:nvPr/>
        </p:nvSpPr>
        <p:spPr>
          <a:xfrm>
            <a:off x="1064490" y="827425"/>
            <a:ext cx="9772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wget </a:t>
            </a:r>
            <a:r>
              <a:rPr lang="da-DK" dirty="0">
                <a:hlinkClick r:id="rId2"/>
              </a:rPr>
              <a:t>https://github.com/pluginsGLPI/empty/archive/refs/heads/main.zip</a:t>
            </a:r>
            <a:endParaRPr lang="pl-PL" dirty="0"/>
          </a:p>
          <a:p>
            <a:r>
              <a:rPr lang="pl-PL" dirty="0" err="1"/>
              <a:t>sudo</a:t>
            </a:r>
            <a:r>
              <a:rPr lang="pl-PL" dirty="0"/>
              <a:t> </a:t>
            </a:r>
            <a:r>
              <a:rPr lang="en-US" dirty="0"/>
              <a:t>unzip /home/</a:t>
            </a:r>
            <a:r>
              <a:rPr lang="en-US" dirty="0" err="1"/>
              <a:t>adminer</a:t>
            </a:r>
            <a:r>
              <a:rPr lang="en-US" dirty="0"/>
              <a:t>/main.zip -d /var/www/html/</a:t>
            </a:r>
            <a:r>
              <a:rPr lang="en-US" dirty="0" err="1"/>
              <a:t>glpi</a:t>
            </a:r>
            <a:r>
              <a:rPr lang="en-US" dirty="0"/>
              <a:t>/plugin</a:t>
            </a:r>
            <a:r>
              <a:rPr lang="pl-PL" dirty="0"/>
              <a:t>s</a:t>
            </a:r>
          </a:p>
          <a:p>
            <a:r>
              <a:rPr lang="es-ES" dirty="0"/>
              <a:t>ll /var/www/html/glpi/plugin</a:t>
            </a:r>
            <a:r>
              <a:rPr lang="pl-PL" dirty="0"/>
              <a:t>s</a:t>
            </a:r>
          </a:p>
          <a:p>
            <a:r>
              <a:rPr lang="pt-BR" dirty="0"/>
              <a:t>sudo chown -R www-data:www-data /var/www/html/glpi/plugin</a:t>
            </a:r>
            <a:r>
              <a:rPr lang="pl-PL" dirty="0"/>
              <a:t>s</a:t>
            </a:r>
            <a:r>
              <a:rPr lang="pt-BR" dirty="0"/>
              <a:t>/empty-main</a:t>
            </a:r>
            <a:endParaRPr lang="pl-PL" dirty="0"/>
          </a:p>
          <a:p>
            <a:r>
              <a:rPr lang="pt-BR" dirty="0"/>
              <a:t>sudo chmod -R 775 /var/www/html/glpi/plugin</a:t>
            </a:r>
            <a:r>
              <a:rPr lang="pl-PL" dirty="0"/>
              <a:t>s</a:t>
            </a:r>
            <a:r>
              <a:rPr lang="pt-BR" dirty="0"/>
              <a:t>/empty-main</a:t>
            </a:r>
            <a:endParaRPr lang="pl-PL" dirty="0"/>
          </a:p>
          <a:p>
            <a:r>
              <a:rPr lang="pl-PL" dirty="0" err="1"/>
              <a:t>sudo</a:t>
            </a:r>
            <a:r>
              <a:rPr lang="pl-PL" dirty="0"/>
              <a:t> mv /</a:t>
            </a:r>
            <a:r>
              <a:rPr lang="pl-PL" dirty="0" err="1"/>
              <a:t>var</a:t>
            </a:r>
            <a:r>
              <a:rPr lang="pl-PL" dirty="0"/>
              <a:t>/www/</a:t>
            </a:r>
            <a:r>
              <a:rPr lang="pl-PL" dirty="0" err="1"/>
              <a:t>html</a:t>
            </a:r>
            <a:r>
              <a:rPr lang="pl-PL" dirty="0"/>
              <a:t>/</a:t>
            </a:r>
            <a:r>
              <a:rPr lang="pl-PL" dirty="0" err="1"/>
              <a:t>glpi</a:t>
            </a:r>
            <a:r>
              <a:rPr lang="pl-PL" dirty="0"/>
              <a:t>/</a:t>
            </a:r>
            <a:r>
              <a:rPr lang="pl-PL" dirty="0" err="1"/>
              <a:t>plugins</a:t>
            </a:r>
            <a:r>
              <a:rPr lang="pl-PL" dirty="0"/>
              <a:t>/</a:t>
            </a:r>
            <a:r>
              <a:rPr lang="pl-PL" dirty="0" err="1"/>
              <a:t>empty-main</a:t>
            </a:r>
            <a:r>
              <a:rPr lang="pl-PL" dirty="0"/>
              <a:t> /</a:t>
            </a:r>
            <a:r>
              <a:rPr lang="pl-PL" dirty="0" err="1"/>
              <a:t>var</a:t>
            </a:r>
            <a:r>
              <a:rPr lang="pl-PL" dirty="0"/>
              <a:t>/www/</a:t>
            </a:r>
            <a:r>
              <a:rPr lang="pl-PL" dirty="0" err="1"/>
              <a:t>html</a:t>
            </a:r>
            <a:r>
              <a:rPr lang="pl-PL" dirty="0"/>
              <a:t>/</a:t>
            </a:r>
            <a:r>
              <a:rPr lang="pl-PL" dirty="0" err="1"/>
              <a:t>glpi</a:t>
            </a:r>
            <a:r>
              <a:rPr lang="pl-PL" dirty="0"/>
              <a:t>/</a:t>
            </a:r>
            <a:r>
              <a:rPr lang="pl-PL" dirty="0" err="1"/>
              <a:t>plugins</a:t>
            </a:r>
            <a:r>
              <a:rPr lang="pl-PL" dirty="0"/>
              <a:t>/</a:t>
            </a:r>
            <a:r>
              <a:rPr lang="pl-PL" dirty="0" err="1"/>
              <a:t>empty</a:t>
            </a:r>
            <a:endParaRPr lang="pl-PL" dirty="0"/>
          </a:p>
          <a:p>
            <a:r>
              <a:rPr lang="pl-PL" dirty="0"/>
              <a:t>cd </a:t>
            </a:r>
            <a:r>
              <a:rPr lang="en-US" dirty="0"/>
              <a:t>/var/www/html/glpi/plugin</a:t>
            </a:r>
            <a:r>
              <a:rPr lang="pl-PL" dirty="0"/>
              <a:t>s</a:t>
            </a:r>
            <a:r>
              <a:rPr lang="en-US" dirty="0"/>
              <a:t>/empty/</a:t>
            </a:r>
            <a:endParaRPr lang="pl-PL" dirty="0"/>
          </a:p>
          <a:p>
            <a:r>
              <a:rPr lang="pl-PL" dirty="0" err="1"/>
              <a:t>sudo</a:t>
            </a:r>
            <a:r>
              <a:rPr lang="pl-PL" dirty="0"/>
              <a:t> ./</a:t>
            </a:r>
            <a:r>
              <a:rPr lang="en-US" dirty="0"/>
              <a:t>plugin.sh </a:t>
            </a:r>
            <a:r>
              <a:rPr lang="en-US" dirty="0" err="1"/>
              <a:t>emptyplg</a:t>
            </a:r>
            <a:r>
              <a:rPr lang="en-US" dirty="0"/>
              <a:t> 0.0.1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168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69F127-9F49-4D1D-0116-FEA384C1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metody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745124-800F-FABC-872E-0B747916E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https://github.com/PrzedmiotFakultatywny2024/GLIP-2024-UWMOlsztyn/blob/main/Instrukcja%20deployment%20wtyczek.txt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41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00EB39-AD18-AA39-341A-D3920882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wtyczki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B5CDFC-D653-426A-F1B0-BA88E0C9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Podobna zasada, ale bez skryptu </a:t>
            </a:r>
            <a:r>
              <a:rPr lang="pl-PL"/>
              <a:t>shellowego</a:t>
            </a:r>
          </a:p>
        </p:txBody>
      </p:sp>
    </p:spTree>
    <p:extLst>
      <p:ext uri="{BB962C8B-B14F-4D97-AF65-F5344CB8AC3E}">
        <p14:creationId xmlns:p14="http://schemas.microsoft.com/office/powerpoint/2010/main" val="24556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16994-BFC7-F159-E0C4-5F4CC748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1: </a:t>
            </a:r>
            <a:r>
              <a:rPr lang="pl-PL" dirty="0" err="1"/>
              <a:t>Przeklikanie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49EBFD9-D31C-186F-C69E-E5B715871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 bazie pustej wtyczki (</a:t>
            </a:r>
            <a:r>
              <a:rPr lang="pl-PL" dirty="0" err="1"/>
              <a:t>empty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678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B03D67-E8DD-DB13-548D-05D5A672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5D15C9-7E1A-C679-82CB-DAE6EA78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Pobieramy na maszynie z Windows Server plik zip z </a:t>
            </a:r>
            <a:r>
              <a:rPr lang="pl-PL" dirty="0" err="1"/>
              <a:t>repo</a:t>
            </a:r>
            <a:r>
              <a:rPr lang="pl-PL" dirty="0"/>
              <a:t> </a:t>
            </a:r>
            <a:r>
              <a:rPr lang="pl-PL" dirty="0">
                <a:hlinkClick r:id="rId2"/>
              </a:rPr>
              <a:t>https://github.com/pluginsGLPI/empty</a:t>
            </a:r>
            <a:endParaRPr lang="pl-PL" dirty="0"/>
          </a:p>
          <a:p>
            <a:r>
              <a:rPr lang="pl-PL" dirty="0"/>
              <a:t>Usuwamy z nazwy </a:t>
            </a:r>
            <a:r>
              <a:rPr lang="pl-PL" dirty="0" err="1"/>
              <a:t>zipa</a:t>
            </a:r>
            <a:r>
              <a:rPr lang="pl-PL" dirty="0"/>
              <a:t> końcówkę –</a:t>
            </a:r>
            <a:r>
              <a:rPr lang="pl-PL" dirty="0" err="1"/>
              <a:t>main</a:t>
            </a:r>
            <a:r>
              <a:rPr lang="pl-PL" dirty="0"/>
              <a:t> (lub ew. inny </a:t>
            </a:r>
            <a:r>
              <a:rPr lang="pl-PL" dirty="0" err="1"/>
              <a:t>branch</a:t>
            </a:r>
            <a:r>
              <a:rPr lang="pl-PL" dirty="0"/>
              <a:t>)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74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A654B1E-1E9D-EE1D-78F2-8862B5F6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53" y="523469"/>
            <a:ext cx="4077269" cy="581106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2A8DF9E-53FD-C110-8DD0-BCF6DB2FAA4B}"/>
              </a:ext>
            </a:extLst>
          </p:cNvPr>
          <p:cNvSpPr txBox="1"/>
          <p:nvPr/>
        </p:nvSpPr>
        <p:spPr>
          <a:xfrm>
            <a:off x="6391564" y="988291"/>
            <a:ext cx="3121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</a:t>
            </a:r>
            <a:r>
              <a:rPr lang="pl-PL" dirty="0" err="1"/>
              <a:t>Webmain</a:t>
            </a:r>
            <a:r>
              <a:rPr lang="pl-PL" dirty="0"/>
              <a:t> wchodzimy w sekcję </a:t>
            </a:r>
            <a:r>
              <a:rPr lang="pl-PL" dirty="0" err="1"/>
              <a:t>Upload</a:t>
            </a:r>
            <a:r>
              <a:rPr lang="pl-PL" dirty="0"/>
              <a:t> and </a:t>
            </a:r>
            <a:r>
              <a:rPr lang="pl-PL" dirty="0" err="1"/>
              <a:t>Download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016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7D12770-A1FA-C8CA-1CE4-F1C2E273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27" y="1464033"/>
            <a:ext cx="9984509" cy="494297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639B5A8-B2FF-A3AD-35E5-2170551CB69F}"/>
              </a:ext>
            </a:extLst>
          </p:cNvPr>
          <p:cNvSpPr txBox="1"/>
          <p:nvPr/>
        </p:nvSpPr>
        <p:spPr>
          <a:xfrm>
            <a:off x="1043709" y="480291"/>
            <a:ext cx="74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Następnie przechodzimy do </a:t>
            </a:r>
            <a:r>
              <a:rPr lang="pl-PL" dirty="0" err="1"/>
              <a:t>Upload</a:t>
            </a:r>
            <a:r>
              <a:rPr lang="pl-PL" dirty="0"/>
              <a:t> to </a:t>
            </a:r>
            <a:r>
              <a:rPr lang="pl-PL" dirty="0" err="1"/>
              <a:t>server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635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0CC370E-ED5D-21E1-D10E-D5653D37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728" y="1963978"/>
            <a:ext cx="12192000" cy="479579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A180348-C8D9-B675-DC7D-4257083DCBDA}"/>
              </a:ext>
            </a:extLst>
          </p:cNvPr>
          <p:cNvSpPr txBox="1"/>
          <p:nvPr/>
        </p:nvSpPr>
        <p:spPr>
          <a:xfrm>
            <a:off x="886691" y="434109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Wybieramy paczkę zip (nazwa ma być bez nazwy </a:t>
            </a:r>
            <a:r>
              <a:rPr lang="pl-PL" dirty="0" err="1"/>
              <a:t>brancha</a:t>
            </a:r>
            <a:r>
              <a:rPr lang="pl-PL" dirty="0"/>
              <a:t> z </a:t>
            </a:r>
            <a:r>
              <a:rPr lang="pl-PL" dirty="0" err="1"/>
              <a:t>Githuba</a:t>
            </a:r>
            <a:r>
              <a:rPr lang="pl-PL" dirty="0"/>
              <a:t>). Docelowy katalog /</a:t>
            </a:r>
            <a:r>
              <a:rPr lang="pl-PL" dirty="0" err="1"/>
              <a:t>var</a:t>
            </a:r>
            <a:r>
              <a:rPr lang="pl-PL" dirty="0"/>
              <a:t>/www/</a:t>
            </a:r>
            <a:r>
              <a:rPr lang="pl-PL" dirty="0" err="1"/>
              <a:t>html</a:t>
            </a:r>
            <a:r>
              <a:rPr lang="pl-PL" dirty="0"/>
              <a:t>/</a:t>
            </a:r>
            <a:r>
              <a:rPr lang="pl-PL" dirty="0" err="1"/>
              <a:t>glpi</a:t>
            </a:r>
            <a:r>
              <a:rPr lang="pl-PL" dirty="0"/>
              <a:t>/</a:t>
            </a:r>
            <a:r>
              <a:rPr lang="pl-PL" dirty="0" err="1"/>
              <a:t>plugins</a:t>
            </a:r>
            <a:r>
              <a:rPr lang="pl-PL" dirty="0"/>
              <a:t> oraz można od razu wypakować i usunąć zip</a:t>
            </a:r>
          </a:p>
        </p:txBody>
      </p:sp>
    </p:spTree>
    <p:extLst>
      <p:ext uri="{BB962C8B-B14F-4D97-AF65-F5344CB8AC3E}">
        <p14:creationId xmlns:p14="http://schemas.microsoft.com/office/powerpoint/2010/main" val="203296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E11D49F-31EE-F779-9423-1E488AA50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59" y="2836338"/>
            <a:ext cx="3781953" cy="131463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199DAAD-E3C1-E32D-2C0D-9B7D1B13ECDD}"/>
              </a:ext>
            </a:extLst>
          </p:cNvPr>
          <p:cNvSpPr txBox="1"/>
          <p:nvPr/>
        </p:nvSpPr>
        <p:spPr>
          <a:xfrm>
            <a:off x="1911927" y="1071418"/>
            <a:ext cx="543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 prawej na górze będzie </a:t>
            </a:r>
            <a:r>
              <a:rPr lang="pl-PL" dirty="0" err="1"/>
              <a:t>potwierdznie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244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2F44FEC-F18C-9132-0EC9-CF57686F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73"/>
            <a:ext cx="9529209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ADE2F03-54BF-5E57-66FB-D483E1E44753}"/>
              </a:ext>
            </a:extLst>
          </p:cNvPr>
          <p:cNvSpPr txBox="1"/>
          <p:nvPr/>
        </p:nvSpPr>
        <p:spPr>
          <a:xfrm>
            <a:off x="9855200" y="1801091"/>
            <a:ext cx="15886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Wchodzimy w File Manager i po prawej przechodzimy do tego samego katalogu</a:t>
            </a:r>
          </a:p>
        </p:txBody>
      </p:sp>
    </p:spTree>
    <p:extLst>
      <p:ext uri="{BB962C8B-B14F-4D97-AF65-F5344CB8AC3E}">
        <p14:creationId xmlns:p14="http://schemas.microsoft.com/office/powerpoint/2010/main" val="10103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90D8C0D-14E0-06EF-41EE-70E89E584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037" y="2196864"/>
            <a:ext cx="12192000" cy="573394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39BF7B6-5C9C-0907-ABB1-2BBBD9B61C2D}"/>
              </a:ext>
            </a:extLst>
          </p:cNvPr>
          <p:cNvSpPr txBox="1"/>
          <p:nvPr/>
        </p:nvSpPr>
        <p:spPr>
          <a:xfrm>
            <a:off x="1616364" y="683491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Upewniamy się czy w nazwie folderu w </a:t>
            </a:r>
            <a:r>
              <a:rPr lang="pl-PL" dirty="0" err="1"/>
              <a:t>plugins</a:t>
            </a:r>
            <a:r>
              <a:rPr lang="pl-PL" dirty="0"/>
              <a:t> nie ma nazwa </a:t>
            </a:r>
            <a:r>
              <a:rPr lang="pl-PL" dirty="0" err="1"/>
              <a:t>brancha</a:t>
            </a:r>
            <a:r>
              <a:rPr lang="pl-PL" dirty="0"/>
              <a:t> (-</a:t>
            </a:r>
            <a:r>
              <a:rPr lang="pl-PL" dirty="0" err="1"/>
              <a:t>main</a:t>
            </a:r>
            <a:r>
              <a:rPr lang="pl-PL" dirty="0"/>
              <a:t>), ew. usuwamy (opcje m.in.  pod prawym klawiszem myszy)</a:t>
            </a:r>
          </a:p>
        </p:txBody>
      </p:sp>
    </p:spTree>
    <p:extLst>
      <p:ext uri="{BB962C8B-B14F-4D97-AF65-F5344CB8AC3E}">
        <p14:creationId xmlns:p14="http://schemas.microsoft.com/office/powerpoint/2010/main" val="19196559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411</Words>
  <Application>Microsoft Office PowerPoint</Application>
  <PresentationFormat>Panoramiczny</PresentationFormat>
  <Paragraphs>34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Deployment pustej wtyczki</vt:lpstr>
      <vt:lpstr>Metoda 1: Przeklikanie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Metoda 2: Terminal</vt:lpstr>
      <vt:lpstr>Prezentacja programu PowerPoint</vt:lpstr>
      <vt:lpstr>Inne metody</vt:lpstr>
      <vt:lpstr>Inne wtyczki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pustej wtyczki</dc:title>
  <dc:creator>Piotr Jast</dc:creator>
  <cp:lastModifiedBy>Piotr Jast</cp:lastModifiedBy>
  <cp:revision>2</cp:revision>
  <dcterms:created xsi:type="dcterms:W3CDTF">2024-03-18T21:36:21Z</dcterms:created>
  <dcterms:modified xsi:type="dcterms:W3CDTF">2024-03-18T22:26:57Z</dcterms:modified>
</cp:coreProperties>
</file>