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98C5-8AD5-4D71-809C-8DF0E49ED60A}" type="datetimeFigureOut">
              <a:rPr lang="pl-PL" smtClean="0"/>
              <a:t>2016-02-14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D7BE-691F-42DE-95B5-45480224E7F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762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98C5-8AD5-4D71-809C-8DF0E49ED60A}" type="datetimeFigureOut">
              <a:rPr lang="pl-PL" smtClean="0"/>
              <a:t>2016-02-14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D7BE-691F-42DE-95B5-45480224E7F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342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98C5-8AD5-4D71-809C-8DF0E49ED60A}" type="datetimeFigureOut">
              <a:rPr lang="pl-PL" smtClean="0"/>
              <a:t>2016-02-14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D7BE-691F-42DE-95B5-45480224E7F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808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98C5-8AD5-4D71-809C-8DF0E49ED60A}" type="datetimeFigureOut">
              <a:rPr lang="pl-PL" smtClean="0"/>
              <a:t>2016-02-14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D7BE-691F-42DE-95B5-45480224E7F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198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98C5-8AD5-4D71-809C-8DF0E49ED60A}" type="datetimeFigureOut">
              <a:rPr lang="pl-PL" smtClean="0"/>
              <a:t>2016-02-14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D7BE-691F-42DE-95B5-45480224E7F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500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98C5-8AD5-4D71-809C-8DF0E49ED60A}" type="datetimeFigureOut">
              <a:rPr lang="pl-PL" smtClean="0"/>
              <a:t>2016-02-14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D7BE-691F-42DE-95B5-45480224E7F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005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98C5-8AD5-4D71-809C-8DF0E49ED60A}" type="datetimeFigureOut">
              <a:rPr lang="pl-PL" smtClean="0"/>
              <a:t>2016-02-14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D7BE-691F-42DE-95B5-45480224E7F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2768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98C5-8AD5-4D71-809C-8DF0E49ED60A}" type="datetimeFigureOut">
              <a:rPr lang="pl-PL" smtClean="0"/>
              <a:t>2016-02-14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D7BE-691F-42DE-95B5-45480224E7F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7850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98C5-8AD5-4D71-809C-8DF0E49ED60A}" type="datetimeFigureOut">
              <a:rPr lang="pl-PL" smtClean="0"/>
              <a:t>2016-02-14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D7BE-691F-42DE-95B5-45480224E7F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336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98C5-8AD5-4D71-809C-8DF0E49ED60A}" type="datetimeFigureOut">
              <a:rPr lang="pl-PL" smtClean="0"/>
              <a:t>2016-02-14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D7BE-691F-42DE-95B5-45480224E7F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341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98C5-8AD5-4D71-809C-8DF0E49ED60A}" type="datetimeFigureOut">
              <a:rPr lang="pl-PL" smtClean="0"/>
              <a:t>2016-02-14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D7BE-691F-42DE-95B5-45480224E7F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137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C98C5-8AD5-4D71-809C-8DF0E49ED60A}" type="datetimeFigureOut">
              <a:rPr lang="pl-PL" smtClean="0"/>
              <a:t>2016-02-14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3D7BE-691F-42DE-95B5-45480224E7F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063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Czujnik kolorów RGBC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8145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22088"/>
            <a:ext cx="2897671" cy="2135912"/>
          </a:xfrm>
          <a:prstGeom prst="rect">
            <a:avLst/>
          </a:prstGeom>
        </p:spPr>
      </p:pic>
      <p:pic>
        <p:nvPicPr>
          <p:cNvPr id="1028" name="Picture 4" descr="http://www.kinetis.pl/sites/default/files/pictures/FREEDOM_KL46Z_nowy_zestaw_z_serii_FREEDOM_z_mikrokontrolerem_MKL46Z256_i_LCD/fot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01771"/>
            <a:ext cx="4031228" cy="280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Wykorzystywany sprzęt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3648" y="1352866"/>
            <a:ext cx="8126222" cy="4988299"/>
          </a:xfrm>
        </p:spPr>
        <p:txBody>
          <a:bodyPr/>
          <a:lstStyle/>
          <a:p>
            <a:r>
              <a:rPr lang="pl-PL" dirty="0" smtClean="0"/>
              <a:t>Platforma FRDM KL46Z </a:t>
            </a:r>
          </a:p>
          <a:p>
            <a:endParaRPr lang="pl-PL" i="1" dirty="0" smtClean="0"/>
          </a:p>
          <a:p>
            <a:pPr algn="ctr"/>
            <a:endParaRPr lang="pl-PL" dirty="0" smtClean="0"/>
          </a:p>
          <a:p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Wielofunkcyjny sensor optyczny APDS-9960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9999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Sensor APDS-9960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012445" cy="4351338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6850645" y="1922318"/>
            <a:ext cx="48495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Możliwe aplikacje:</a:t>
            </a:r>
          </a:p>
          <a:p>
            <a:r>
              <a:rPr lang="pl-PL" dirty="0" smtClean="0"/>
              <a:t>-Detektor gestów</a:t>
            </a:r>
          </a:p>
          <a:p>
            <a:r>
              <a:rPr lang="pl-PL" dirty="0" smtClean="0"/>
              <a:t>-Czujnik kolorów RGB</a:t>
            </a:r>
          </a:p>
          <a:p>
            <a:r>
              <a:rPr lang="pl-PL" dirty="0" smtClean="0"/>
              <a:t>-Czujnik odległości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3753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Działanie czujnika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Sensor APDS-9960 komunikuje się </a:t>
            </a:r>
            <a:r>
              <a:rPr lang="pl-PL" dirty="0" smtClean="0"/>
              <a:t>z platformą FRDM KL46Z za </a:t>
            </a:r>
            <a:r>
              <a:rPr lang="pl-PL" dirty="0"/>
              <a:t>pomocą </a:t>
            </a:r>
            <a:r>
              <a:rPr lang="pl-PL" dirty="0" smtClean="0"/>
              <a:t>interfejsu I</a:t>
            </a:r>
            <a:r>
              <a:rPr lang="pl-PL" baseline="30000" dirty="0" smtClean="0"/>
              <a:t>2</a:t>
            </a:r>
            <a:r>
              <a:rPr lang="pl-PL" dirty="0" smtClean="0"/>
              <a:t>C.</a:t>
            </a:r>
          </a:p>
          <a:p>
            <a:r>
              <a:rPr lang="pl-PL" dirty="0" smtClean="0"/>
              <a:t>Sensor wykorzystuje </a:t>
            </a:r>
            <a:r>
              <a:rPr lang="pl-PL" dirty="0"/>
              <a:t>cztery fotodiody R, G, B i C (</a:t>
            </a:r>
            <a:r>
              <a:rPr lang="pl-PL" dirty="0" err="1"/>
              <a:t>clear</a:t>
            </a:r>
            <a:r>
              <a:rPr lang="pl-PL" dirty="0"/>
              <a:t>). Każda fotodioda podlega filtracji promieniowania podczerwonego oraz ultrafioletowego. Następnie dane są konwertowane do postaci cyfrowej. Rezultatem pomiaru jest 16 bitowa wartość dla każdej barwy</a:t>
            </a:r>
            <a:r>
              <a:rPr lang="pl-PL" dirty="0" smtClean="0"/>
              <a:t>.</a:t>
            </a:r>
          </a:p>
          <a:p>
            <a:r>
              <a:rPr lang="pl-PL" dirty="0"/>
              <a:t>Otrzymane wyniki wysyłam poprzez UART płytki FRDM KL46Z i wyświetlam w terminalu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8266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</a:t>
            </a:r>
            <a:r>
              <a:rPr lang="pl-PL" baseline="30000" dirty="0" smtClean="0"/>
              <a:t>2</a:t>
            </a:r>
            <a:r>
              <a:rPr lang="pl-PL" dirty="0" smtClean="0"/>
              <a:t>C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0886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Szeregowa</a:t>
            </a:r>
            <a:r>
              <a:rPr lang="pl-PL" dirty="0"/>
              <a:t>, dwukierunkowa </a:t>
            </a:r>
            <a:r>
              <a:rPr lang="pl-PL" dirty="0" smtClean="0"/>
              <a:t>magistrala</a:t>
            </a:r>
            <a:r>
              <a:rPr lang="pl-PL" dirty="0"/>
              <a:t> służąca do przesyłania </a:t>
            </a:r>
            <a:r>
              <a:rPr lang="pl-PL" dirty="0" smtClean="0"/>
              <a:t>danych.</a:t>
            </a:r>
          </a:p>
          <a:p>
            <a:r>
              <a:rPr lang="pl-PL" dirty="0"/>
              <a:t>Standard I²C określa </a:t>
            </a:r>
            <a:r>
              <a:rPr lang="pl-PL" dirty="0" smtClean="0"/>
              <a:t>warstwę </a:t>
            </a:r>
            <a:r>
              <a:rPr lang="pl-PL" dirty="0"/>
              <a:t>fizyczną i warstwę łącza danych.</a:t>
            </a:r>
            <a:endParaRPr lang="pl-PL" dirty="0" smtClean="0"/>
          </a:p>
          <a:p>
            <a:r>
              <a:rPr lang="pl-PL" dirty="0" smtClean="0"/>
              <a:t>I²C </a:t>
            </a:r>
            <a:r>
              <a:rPr lang="pl-PL" dirty="0"/>
              <a:t>do transmisji wykorzystuje dwie dwukierunkowe linie: </a:t>
            </a:r>
            <a:r>
              <a:rPr lang="pl-PL" b="1" dirty="0"/>
              <a:t>SDA</a:t>
            </a:r>
            <a:r>
              <a:rPr lang="pl-PL" dirty="0"/>
              <a:t> – linia danych </a:t>
            </a:r>
            <a:r>
              <a:rPr lang="pl-PL" dirty="0" smtClean="0"/>
              <a:t>(</a:t>
            </a:r>
            <a:r>
              <a:rPr lang="pl-PL" dirty="0"/>
              <a:t> </a:t>
            </a:r>
            <a:r>
              <a:rPr lang="pl-PL" i="1" dirty="0"/>
              <a:t>Serial Data Line</a:t>
            </a:r>
            <a:r>
              <a:rPr lang="pl-PL" dirty="0"/>
              <a:t>) i </a:t>
            </a:r>
            <a:r>
              <a:rPr lang="pl-PL" b="1" dirty="0"/>
              <a:t>SCL</a:t>
            </a:r>
            <a:r>
              <a:rPr lang="pl-PL" dirty="0"/>
              <a:t> – linia zegara </a:t>
            </a:r>
            <a:r>
              <a:rPr lang="pl-PL" dirty="0" smtClean="0"/>
              <a:t>(</a:t>
            </a:r>
            <a:r>
              <a:rPr lang="pl-PL" dirty="0"/>
              <a:t> </a:t>
            </a:r>
            <a:r>
              <a:rPr lang="pl-PL" i="1" dirty="0"/>
              <a:t>Serial </a:t>
            </a:r>
            <a:r>
              <a:rPr lang="pl-PL" i="1" dirty="0" err="1"/>
              <a:t>Clock</a:t>
            </a:r>
            <a:r>
              <a:rPr lang="pl-PL" i="1" dirty="0"/>
              <a:t> Line</a:t>
            </a:r>
            <a:r>
              <a:rPr lang="pl-PL" dirty="0" smtClean="0"/>
              <a:t>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r>
              <a:rPr lang="pl-PL" dirty="0" smtClean="0"/>
              <a:t>Proces czytania i pisania przez I</a:t>
            </a:r>
            <a:r>
              <a:rPr lang="pl-PL" baseline="30000" dirty="0" smtClean="0"/>
              <a:t>2</a:t>
            </a:r>
            <a:r>
              <a:rPr lang="pl-PL" dirty="0" smtClean="0"/>
              <a:t>C: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2050" name="Picture 2" descr="Przebieg czasowy sygnałów w magistrali I²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84367"/>
            <a:ext cx="800100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178351"/>
            <a:ext cx="5888161" cy="162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7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Połączony układ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242403" cy="458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6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101</Words>
  <Application>Microsoft Office PowerPoint</Application>
  <PresentationFormat>Panoramiczny</PresentationFormat>
  <Paragraphs>26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Motyw pakietu Office</vt:lpstr>
      <vt:lpstr>Czujnik kolorów RGBC</vt:lpstr>
      <vt:lpstr>Wykorzystywany sprzęt</vt:lpstr>
      <vt:lpstr>Sensor APDS-9960</vt:lpstr>
      <vt:lpstr>Działanie czujnika</vt:lpstr>
      <vt:lpstr>I2C</vt:lpstr>
      <vt:lpstr>Połączony układ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Przemysław Sala</dc:creator>
  <cp:lastModifiedBy>Przemysław Sala</cp:lastModifiedBy>
  <cp:revision>12</cp:revision>
  <dcterms:created xsi:type="dcterms:W3CDTF">2016-02-14T15:56:21Z</dcterms:created>
  <dcterms:modified xsi:type="dcterms:W3CDTF">2016-02-14T19:58:14Z</dcterms:modified>
</cp:coreProperties>
</file>