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1" r:id="rId4"/>
    <p:sldId id="258" r:id="rId5"/>
    <p:sldId id="262" r:id="rId6"/>
    <p:sldId id="265" r:id="rId7"/>
    <p:sldId id="266" r:id="rId8"/>
    <p:sldId id="264" r:id="rId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96"/>
  </p:normalViewPr>
  <p:slideViewPr>
    <p:cSldViewPr snapToGrid="0" snapToObjects="1">
      <p:cViewPr varScale="1">
        <p:scale>
          <a:sx n="104" d="100"/>
          <a:sy n="104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9327263-ACEC-9249-84D8-D70C0688B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E2CF945-DC3B-BD43-A99E-564249ECD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19CA725-D04A-C84C-A5E8-0D0882D2D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F2506-0711-FF46-ADAB-6C193D971849}" type="datetimeFigureOut">
              <a:rPr lang="pl-PL" smtClean="0"/>
              <a:t>03.04.2019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22903A-D95F-8747-B577-0686F7F7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950E660-4764-C84A-8B6C-AD450C033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6B4A-C7D9-464D-906B-4695BDA3944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00569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C753CF-24F5-6F4C-9456-BCAD5BE61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E9D1EA9E-DE7F-C74A-9B58-3B927FC37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79DF021-FDFF-404D-825D-18EFB299E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F2506-0711-FF46-ADAB-6C193D971849}" type="datetimeFigureOut">
              <a:rPr lang="pl-PL" smtClean="0"/>
              <a:t>03.04.2019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B31A95E-E16F-4E44-AAF5-93F0244D4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1129722-5FFC-F948-B382-B25954701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6B4A-C7D9-464D-906B-4695BDA3944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513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6C94C993-C6C5-774E-8FC6-C3F32CFF95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E06DCA3E-7C42-7144-91BB-54D0523ED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08B99E2-8C5F-5F4B-84D2-7500EE895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F2506-0711-FF46-ADAB-6C193D971849}" type="datetimeFigureOut">
              <a:rPr lang="pl-PL" smtClean="0"/>
              <a:t>03.04.2019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9FB25D6-4FCA-6B4F-A723-7EFE0B2DD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8A74C75-5057-8D4C-8614-E20AA370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6B4A-C7D9-464D-906B-4695BDA3944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0954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EBCD8D2-74F0-FA42-ADD0-0D93A4BE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7766A46-286F-8B46-A7EC-8EEFFF53C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DA6B52A-B49A-B848-B65A-84D1E56D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F2506-0711-FF46-ADAB-6C193D971849}" type="datetimeFigureOut">
              <a:rPr lang="pl-PL" smtClean="0"/>
              <a:t>03.04.2019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916F49B-7F3E-4144-A660-F4CA9451A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7B470D7-1D18-1742-90F8-98400239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6B4A-C7D9-464D-906B-4695BDA3944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2940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FE3528E-9B48-8842-ACEF-BB2FF5A11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CBDCE8E-3E9C-1B40-BCAB-BA063F90C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8F9BF1D-503A-EE44-9E68-66E6D0C8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F2506-0711-FF46-ADAB-6C193D971849}" type="datetimeFigureOut">
              <a:rPr lang="pl-PL" smtClean="0"/>
              <a:t>03.04.2019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93FDF19-05CF-9C44-8D94-81DE770B6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9AB820F-0153-6E41-922E-48D99C956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6B4A-C7D9-464D-906B-4695BDA3944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5184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271C025-86C0-A74F-BC47-59CB468D9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4C189AB-EEEF-0845-90E2-E56E50E7D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5B5F8E7-AE92-9443-B1D1-47E58ECB2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04DE21C-18C9-814F-9D15-F7726EF44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F2506-0711-FF46-ADAB-6C193D971849}" type="datetimeFigureOut">
              <a:rPr lang="pl-PL" smtClean="0"/>
              <a:t>03.04.2019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FFE371B-8AED-324D-A44F-DDC94E92B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C793BE0-9539-2841-81F5-F4F6E3DA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6B4A-C7D9-464D-906B-4695BDA3944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6226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8BB7146-CB8B-B44F-A680-14C65E462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9F97639-3E26-8545-BD64-E781E9D2B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98E24C9-AA6F-7D4A-B32E-757EB826A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9759600-5035-8147-B886-2EB7F8DE5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577D5A56-78FC-2D40-9CD4-EA03F0153B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58F375D2-B920-8E4F-9B01-F6F41CE9A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F2506-0711-FF46-ADAB-6C193D971849}" type="datetimeFigureOut">
              <a:rPr lang="pl-PL" smtClean="0"/>
              <a:t>03.04.2019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4B1F5EF7-3EA9-4444-81AF-C189D363C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575B772C-72B5-DE42-9A11-7868788CC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6B4A-C7D9-464D-906B-4695BDA3944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52458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BAAD530-4061-844E-BEF7-4D8D95905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32BB1960-5D66-314F-A80D-D919D7E52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F2506-0711-FF46-ADAB-6C193D971849}" type="datetimeFigureOut">
              <a:rPr lang="pl-PL" smtClean="0"/>
              <a:t>03.04.2019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C67AFA3-EFAD-F540-A4EE-59C3877EA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8692CD6-D5D1-9748-8505-FDDFA50D2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6B4A-C7D9-464D-906B-4695BDA3944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7760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F00135D3-F633-6945-9EAE-96451B93F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F2506-0711-FF46-ADAB-6C193D971849}" type="datetimeFigureOut">
              <a:rPr lang="pl-PL" smtClean="0"/>
              <a:t>03.04.2019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BAE7A01A-5915-234A-9FC4-79CDAC4FD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2DB27EE-2085-D64B-99E0-C4868F69D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6B4A-C7D9-464D-906B-4695BDA3944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2746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D355BBD-7C51-7E40-8FCB-64BBEC475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A567025-4157-1147-B82B-5A62A4D12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E1FB8CF-3BC7-E440-BBA6-92FB44CBC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E8B2D7B-378F-0D40-821C-7645698EB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F2506-0711-FF46-ADAB-6C193D971849}" type="datetimeFigureOut">
              <a:rPr lang="pl-PL" smtClean="0"/>
              <a:t>03.04.2019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7F0DE76-2DC8-3447-93D7-9C07F1E2B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5AA9540-CB79-D14F-8312-D7CA91146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6B4A-C7D9-464D-906B-4695BDA3944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49022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9DD20FE-3770-9644-8370-94AAB80C6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3820DF22-4431-144E-AF01-68ADC3032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290F9A4-A248-004F-855F-7B45BBCD6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F1208E8-2F42-6643-9906-F25B1AE80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F2506-0711-FF46-ADAB-6C193D971849}" type="datetimeFigureOut">
              <a:rPr lang="pl-PL" smtClean="0"/>
              <a:t>03.04.2019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6B8727C-6B4A-C34B-BB37-98B704ACC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30E4ABA-0C58-8A41-8DD2-138403CCD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6B4A-C7D9-464D-906B-4695BDA3944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98688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20D5F1B3-8F49-614D-B2A0-A9E01784B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23C6C1A-3803-2045-A753-05E5C4F5E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CFEFE88-8557-D841-B369-0C0854026C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F2506-0711-FF46-ADAB-6C193D971849}" type="datetimeFigureOut">
              <a:rPr lang="pl-PL" smtClean="0"/>
              <a:t>03.04.2019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785FDD0-C79B-6A45-A7E0-023119789A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7958FF3-61CB-E742-BEDE-7C4B589EF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E6B4A-C7D9-464D-906B-4695BDA3944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0161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6F8E78-3CB5-6542-98AF-9134BFE299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97657D5-BD0E-A840-BAFB-B084266FA8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8324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5D4A5C-404E-A04E-8832-40ED7A165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London 500k – 0.3s </a:t>
            </a:r>
            <a:r>
              <a:rPr lang="pl-PL" dirty="0" err="1"/>
              <a:t>delay</a:t>
            </a:r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4289BF26-8AE7-C94B-95C3-2EEC39AE8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6029"/>
            <a:ext cx="10515600" cy="4210529"/>
          </a:xfrm>
        </p:spPr>
      </p:pic>
    </p:spTree>
    <p:extLst>
      <p:ext uri="{BB962C8B-B14F-4D97-AF65-F5344CB8AC3E}">
        <p14:creationId xmlns:p14="http://schemas.microsoft.com/office/powerpoint/2010/main" val="44682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80198B-FDE9-0044-B103-0499A2AFC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London 1M - 0.2s </a:t>
            </a:r>
            <a:r>
              <a:rPr lang="pl-PL" dirty="0" err="1"/>
              <a:t>delay</a:t>
            </a:r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1494D912-FD15-674E-996D-BBAEAE753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1059" y="1825625"/>
            <a:ext cx="8909882" cy="4351338"/>
          </a:xfrm>
        </p:spPr>
      </p:pic>
    </p:spTree>
    <p:extLst>
      <p:ext uri="{BB962C8B-B14F-4D97-AF65-F5344CB8AC3E}">
        <p14:creationId xmlns:p14="http://schemas.microsoft.com/office/powerpoint/2010/main" val="412458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1496E3-1F60-2442-859D-C9EA0015B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Limit – 1000 </a:t>
            </a:r>
            <a:r>
              <a:rPr lang="pl-PL" dirty="0" err="1"/>
              <a:t>concurrent</a:t>
            </a:r>
            <a:r>
              <a:rPr lang="pl-PL" dirty="0"/>
              <a:t> </a:t>
            </a:r>
            <a:r>
              <a:rPr lang="pl-PL" dirty="0" err="1"/>
              <a:t>invocations</a:t>
            </a:r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F3E9E181-3143-BF4B-8013-9EADCA96B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57051"/>
            <a:ext cx="5901758" cy="5026222"/>
          </a:xfrm>
        </p:spPr>
      </p:pic>
      <p:pic>
        <p:nvPicPr>
          <p:cNvPr id="4" name="Symbol zastępczy zawartości 4">
            <a:extLst>
              <a:ext uri="{FF2B5EF4-FFF2-40B4-BE49-F238E27FC236}">
                <a16:creationId xmlns:a16="http://schemas.microsoft.com/office/drawing/2014/main" id="{23D8AD2E-AAFF-0940-91A7-88F8ED8C4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958" y="2793315"/>
            <a:ext cx="5110871" cy="2292251"/>
          </a:xfrm>
          <a:prstGeom prst="rect">
            <a:avLst/>
          </a:prstGeom>
        </p:spPr>
      </p:pic>
      <p:sp>
        <p:nvSpPr>
          <p:cNvPr id="3" name="Ramka 2">
            <a:extLst>
              <a:ext uri="{FF2B5EF4-FFF2-40B4-BE49-F238E27FC236}">
                <a16:creationId xmlns:a16="http://schemas.microsoft.com/office/drawing/2014/main" id="{0735DD31-BD6F-9343-8725-0B5E64834D02}"/>
              </a:ext>
            </a:extLst>
          </p:cNvPr>
          <p:cNvSpPr/>
          <p:nvPr/>
        </p:nvSpPr>
        <p:spPr>
          <a:xfrm>
            <a:off x="2668044" y="4747364"/>
            <a:ext cx="363255" cy="1139869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218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E3F260E-9A39-FB48-9FCC-505C4FB99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F2A78A07-DA7A-6A43-ADF6-F393330E98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4679" y="1825625"/>
            <a:ext cx="9802642" cy="4351338"/>
          </a:xfrm>
        </p:spPr>
      </p:pic>
    </p:spTree>
    <p:extLst>
      <p:ext uri="{BB962C8B-B14F-4D97-AF65-F5344CB8AC3E}">
        <p14:creationId xmlns:p14="http://schemas.microsoft.com/office/powerpoint/2010/main" val="1536685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EF51279-F993-B440-9300-F7E85210B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777F7326-6016-B94C-9138-D919752D8D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9900" y="2629694"/>
            <a:ext cx="6172200" cy="2743200"/>
          </a:xfrm>
        </p:spPr>
      </p:pic>
    </p:spTree>
    <p:extLst>
      <p:ext uri="{BB962C8B-B14F-4D97-AF65-F5344CB8AC3E}">
        <p14:creationId xmlns:p14="http://schemas.microsoft.com/office/powerpoint/2010/main" val="3244861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471CDA7-7E23-2E4E-A8BB-D609D7D0E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3B864209-A648-DA44-A5E8-9094DFB668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6100" y="2470944"/>
            <a:ext cx="8559800" cy="3060700"/>
          </a:xfrm>
        </p:spPr>
      </p:pic>
    </p:spTree>
    <p:extLst>
      <p:ext uri="{BB962C8B-B14F-4D97-AF65-F5344CB8AC3E}">
        <p14:creationId xmlns:p14="http://schemas.microsoft.com/office/powerpoint/2010/main" val="373017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29E818C-785B-3B4A-A67E-29FF72DAD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A72F0DF7-451A-3A42-80E4-C1E2A4499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65524"/>
            <a:ext cx="10515600" cy="3871539"/>
          </a:xfrm>
        </p:spPr>
      </p:pic>
    </p:spTree>
    <p:extLst>
      <p:ext uri="{BB962C8B-B14F-4D97-AF65-F5344CB8AC3E}">
        <p14:creationId xmlns:p14="http://schemas.microsoft.com/office/powerpoint/2010/main" val="24634178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15</Words>
  <Application>Microsoft Macintosh PowerPoint</Application>
  <PresentationFormat>Panoramiczny</PresentationFormat>
  <Paragraphs>3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Motyw pakietu Office</vt:lpstr>
      <vt:lpstr>Prezentacja programu PowerPoint</vt:lpstr>
      <vt:lpstr>London 500k – 0.3s delay</vt:lpstr>
      <vt:lpstr>London 1M - 0.2s delay</vt:lpstr>
      <vt:lpstr>Limit – 1000 concurrent invocations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Przemek Malak</dc:creator>
  <cp:lastModifiedBy>Przemysław Malak</cp:lastModifiedBy>
  <cp:revision>6</cp:revision>
  <dcterms:created xsi:type="dcterms:W3CDTF">2019-03-04T20:21:29Z</dcterms:created>
  <dcterms:modified xsi:type="dcterms:W3CDTF">2019-04-03T10:35:24Z</dcterms:modified>
</cp:coreProperties>
</file>