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>
      <p:cViewPr varScale="1">
        <p:scale>
          <a:sx n="102" d="100"/>
          <a:sy n="102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C0AC0607-20B2-41A7-A7D9-70537A06D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11B48DC-FDF2-42AB-BC8B-7A88952D4A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A5CD4384-2F77-4AA5-9EDB-354B7A7EB033}"/>
              </a:ext>
            </a:extLst>
          </p:cNvPr>
          <p:cNvSpPr/>
          <p:nvPr userDrawn="1"/>
        </p:nvSpPr>
        <p:spPr>
          <a:xfrm>
            <a:off x="0" y="4138453"/>
            <a:ext cx="9144000" cy="3462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9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553F1CCD-1D14-44D6-BE7B-A841D1328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" y="0"/>
            <a:ext cx="9143111" cy="51435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A2122E7-9293-4137-B783-5E0AEACB42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3C89DDF7-0A64-4CF2-9A31-C155DA47F81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7387" y="4419108"/>
            <a:ext cx="500063" cy="500063"/>
          </a:xfrm>
          <a:prstGeom prst="rect">
            <a:avLst/>
          </a:prstGeom>
        </p:spPr>
      </p:pic>
      <p:sp>
        <p:nvSpPr>
          <p:cNvPr id="17" name="Prostokąt 16">
            <a:extLst>
              <a:ext uri="{FF2B5EF4-FFF2-40B4-BE49-F238E27FC236}">
                <a16:creationId xmlns:a16="http://schemas.microsoft.com/office/drawing/2014/main" id="{460AAD98-BD29-4570-8163-D9998CA71A00}"/>
              </a:ext>
            </a:extLst>
          </p:cNvPr>
          <p:cNvSpPr/>
          <p:nvPr userDrawn="1"/>
        </p:nvSpPr>
        <p:spPr>
          <a:xfrm>
            <a:off x="124691" y="145733"/>
            <a:ext cx="8880330" cy="4853594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0" name="Grafika 19">
            <a:extLst>
              <a:ext uri="{FF2B5EF4-FFF2-40B4-BE49-F238E27FC236}">
                <a16:creationId xmlns:a16="http://schemas.microsoft.com/office/drawing/2014/main" id="{FCF46A59-3913-4E8E-B956-07C5C878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550" y="4637609"/>
            <a:ext cx="1185863" cy="1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F47D5750-44E0-4F90-84FD-849E749FDA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57A7-5113-4276-9BBE-54ECA522AE99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8132-B332-4255-A7D2-C167B0A0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A2F4F161-F6ED-4A00-9575-EAD83A57E530}"/>
              </a:ext>
            </a:extLst>
          </p:cNvPr>
          <p:cNvSpPr txBox="1"/>
          <p:nvPr/>
        </p:nvSpPr>
        <p:spPr>
          <a:xfrm>
            <a:off x="0" y="34772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US" sz="3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Tytuł wykładu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B04B1C6-A002-49CD-B9C0-5C2B02ED9DA2}"/>
              </a:ext>
            </a:extLst>
          </p:cNvPr>
          <p:cNvSpPr txBox="1"/>
          <p:nvPr/>
        </p:nvSpPr>
        <p:spPr>
          <a:xfrm>
            <a:off x="0" y="413462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US" sz="1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Imię, Nazwisko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CB009FA-69C8-4A10-B433-A54D35F2D082}"/>
              </a:ext>
            </a:extLst>
          </p:cNvPr>
          <p:cNvSpPr txBox="1"/>
          <p:nvPr/>
        </p:nvSpPr>
        <p:spPr>
          <a:xfrm>
            <a:off x="0" y="4547159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US" sz="1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Firma</a:t>
            </a:r>
          </a:p>
        </p:txBody>
      </p:sp>
    </p:spTree>
    <p:extLst>
      <p:ext uri="{BB962C8B-B14F-4D97-AF65-F5344CB8AC3E}">
        <p14:creationId xmlns:p14="http://schemas.microsoft.com/office/powerpoint/2010/main" val="42875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49553C8-5708-440E-98AC-BAE982050F90}"/>
              </a:ext>
            </a:extLst>
          </p:cNvPr>
          <p:cNvSpPr txBox="1"/>
          <p:nvPr/>
        </p:nvSpPr>
        <p:spPr>
          <a:xfrm>
            <a:off x="428625" y="526597"/>
            <a:ext cx="8094890" cy="18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pulvinar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egestas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id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condimentum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hendrerit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Quisque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 vestibulum.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Morbi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ultrices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Integer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Quisque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nisi in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turpis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venenatis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blandit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vitae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Proin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vestibulum. Ut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rhoncus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venenatis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US" sz="1013" dirty="0">
              <a:solidFill>
                <a:schemeClr val="bg2">
                  <a:lumMod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natoque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penatibus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magnis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 parturient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montes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nascetur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ridiculus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mus. Ut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turpis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Nam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dui sit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dictum.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venenatis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convallis.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cursus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Quisque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ipsum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congue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hendrerit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et,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auctor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In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condimentum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ac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elementum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at.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Proin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dolor a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porta et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1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01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US" sz="1013" dirty="0">
              <a:solidFill>
                <a:schemeClr val="bg2">
                  <a:lumMod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8E086EF-E37A-3D4A-BF5F-CDAF97ED04B7}"/>
              </a:ext>
            </a:extLst>
          </p:cNvPr>
          <p:cNvSpPr/>
          <p:nvPr/>
        </p:nvSpPr>
        <p:spPr>
          <a:xfrm>
            <a:off x="510363" y="574158"/>
            <a:ext cx="6347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  <a:t>Twoja opinia na temat mojej prelekcji jest dla mnie bardzo ważna.</a:t>
            </a:r>
            <a:endParaRPr lang="pl-PL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b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pl-PL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  <a:t>1. Wejdź w mój wykład znajdujący się w agendzie w aplikacji </a:t>
            </a:r>
            <a:r>
              <a:rPr lang="pl-PL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Eventory</a:t>
            </a:r>
            <a: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l-PL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  <a:t>2. Oceń moją prelekcję i dodaj swój komentarz.</a:t>
            </a:r>
            <a:endParaRPr lang="pl-PL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b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pl-PL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  <a:t>Dzięki temu będę wiedział/a, co Ci się podobało a co powinienem/</a:t>
            </a:r>
            <a:r>
              <a:rPr lang="pl-PL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am</a:t>
            </a:r>
            <a:r>
              <a:rPr lang="pl-PL" sz="1600" dirty="0">
                <a:solidFill>
                  <a:srgbClr val="222222"/>
                </a:solidFill>
                <a:latin typeface="Arial" panose="020B0604020202020204" pitchFamily="34" charset="0"/>
              </a:rPr>
              <a:t> ulepszyć!</a:t>
            </a:r>
            <a:endParaRPr lang="pl-PL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A4A28E-046C-7D4B-9B66-526DFC0A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27" y="2119053"/>
            <a:ext cx="2476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38031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244</Words>
  <Application>Microsoft Macintosh PowerPoint</Application>
  <PresentationFormat>Pokaz na ekranie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Open 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office-4</dc:creator>
  <cp:lastModifiedBy>office-2</cp:lastModifiedBy>
  <cp:revision>6</cp:revision>
  <dcterms:created xsi:type="dcterms:W3CDTF">2018-03-26T11:45:35Z</dcterms:created>
  <dcterms:modified xsi:type="dcterms:W3CDTF">2018-03-28T10:15:47Z</dcterms:modified>
</cp:coreProperties>
</file>