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75" r:id="rId4"/>
    <p:sldId id="258" r:id="rId5"/>
    <p:sldId id="266" r:id="rId6"/>
    <p:sldId id="265" r:id="rId7"/>
    <p:sldId id="257" r:id="rId8"/>
    <p:sldId id="276" r:id="rId9"/>
    <p:sldId id="270" r:id="rId10"/>
    <p:sldId id="267" r:id="rId11"/>
    <p:sldId id="262" r:id="rId12"/>
    <p:sldId id="263" r:id="rId13"/>
    <p:sldId id="261" r:id="rId14"/>
    <p:sldId id="269" r:id="rId15"/>
    <p:sldId id="260" r:id="rId16"/>
    <p:sldId id="271" r:id="rId17"/>
    <p:sldId id="273" r:id="rId18"/>
    <p:sldId id="272" r:id="rId19"/>
    <p:sldId id="274" r:id="rId20"/>
    <p:sldId id="264" r:id="rId21"/>
    <p:sldId id="268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2019-10-11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-2FfFD2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Most simply use Mi.</a:t>
            </a:r>
          </a:p>
          <a:p>
            <a:r>
              <a:rPr lang="en-US" dirty="0"/>
              <a:t>Like CPU, pods will never be scheduled if they require more resources than the capacity of a node.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/>
              <a:t>node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QOS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Guaranteed</a:t>
            </a:r>
          </a:p>
          <a:p>
            <a:pPr marL="0" indent="0" latinLnBrk="1">
              <a:buNone/>
            </a:pPr>
            <a:r>
              <a:rPr lang="en-US" dirty="0"/>
              <a:t>Burstable</a:t>
            </a:r>
          </a:p>
          <a:p>
            <a:pPr marL="0" indent="0" latinLnBrk="1">
              <a:buNone/>
            </a:pPr>
            <a:r>
              <a:rPr lang="en-US" dirty="0" err="1"/>
              <a:t>BestEffort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 smtClean="0">
                <a:effectLst/>
              </a:rPr>
              <a:t>Guaranteed</a:t>
            </a:r>
            <a:r>
              <a:rPr lang="pl-PL" b="0" dirty="0" smtClean="0">
                <a:effectLst/>
              </a:rPr>
              <a:t> </a:t>
            </a:r>
            <a:r>
              <a:rPr lang="pl-PL" b="0" dirty="0" err="1" smtClean="0">
                <a:effectLst/>
              </a:rPr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this article, 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www.youtube.com/watch?v=PH-2FfFD2P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CPU and Memory.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Container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176</TotalTime>
  <Words>947</Words>
  <Application>Microsoft Office PowerPoint</Application>
  <PresentationFormat>Pokaz na ekranie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Aspekt</vt:lpstr>
      <vt:lpstr>Kubernetes at war on Azure</vt:lpstr>
      <vt:lpstr>Kubernetes in 5 minutes </vt:lpstr>
      <vt:lpstr>Kubernetes limits</vt:lpstr>
      <vt:lpstr>Limits, requests</vt:lpstr>
      <vt:lpstr>Pod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Scheduler</vt:lpstr>
      <vt:lpstr>Guaranteed QoS</vt:lpstr>
      <vt:lpstr>Burstable QoS</vt:lpstr>
      <vt:lpstr>BestEffort QoS</vt:lpstr>
      <vt:lpstr>Quality of Service Best Practices</vt:lpstr>
      <vt:lpstr>Failure</vt:lpstr>
      <vt:lpstr>Node Failure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Krzysztof Pudłowski</cp:lastModifiedBy>
  <cp:revision>37</cp:revision>
  <dcterms:created xsi:type="dcterms:W3CDTF">2019-10-11T05:59:26Z</dcterms:created>
  <dcterms:modified xsi:type="dcterms:W3CDTF">2019-10-11T11:46:02Z</dcterms:modified>
</cp:coreProperties>
</file>