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82" r:id="rId4"/>
    <p:sldId id="283" r:id="rId5"/>
    <p:sldId id="259" r:id="rId6"/>
    <p:sldId id="281" r:id="rId7"/>
    <p:sldId id="275" r:id="rId8"/>
    <p:sldId id="258" r:id="rId9"/>
    <p:sldId id="262" r:id="rId10"/>
    <p:sldId id="263" r:id="rId11"/>
    <p:sldId id="279" r:id="rId12"/>
    <p:sldId id="266" r:id="rId13"/>
    <p:sldId id="265" r:id="rId14"/>
    <p:sldId id="257" r:id="rId15"/>
    <p:sldId id="276" r:id="rId16"/>
    <p:sldId id="270" r:id="rId17"/>
    <p:sldId id="267" r:id="rId18"/>
    <p:sldId id="261" r:id="rId19"/>
    <p:sldId id="269" r:id="rId20"/>
    <p:sldId id="278" r:id="rId21"/>
    <p:sldId id="260" r:id="rId22"/>
    <p:sldId id="280" r:id="rId23"/>
    <p:sldId id="271" r:id="rId24"/>
    <p:sldId id="273" r:id="rId25"/>
    <p:sldId id="272" r:id="rId26"/>
    <p:sldId id="274" r:id="rId27"/>
    <p:sldId id="268" r:id="rId28"/>
    <p:sldId id="264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16.11.2019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BIcEg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war on Azure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Pudłowski</a:t>
            </a:r>
          </a:p>
          <a:p>
            <a:r>
              <a:rPr lang="pl-PL" dirty="0"/>
              <a:t>Łódź, 23.10.2019</a:t>
            </a:r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>
                <a:solidFill>
                  <a:srgbClr val="FF0000"/>
                </a:solidFill>
              </a:rPr>
              <a:t>nginx</a:t>
            </a:r>
            <a:endParaRPr lang="pl-PL" sz="190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cluster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apiVersion</a:t>
            </a:r>
            <a:r>
              <a:rPr lang="pl-PL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kind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ResourceQuota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tx2"/>
                </a:solidFill>
              </a:rPr>
              <a:t>metadata</a:t>
            </a:r>
            <a:r>
              <a:rPr lang="pl-PL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</a:t>
            </a:r>
            <a:r>
              <a:rPr lang="pl-PL" dirty="0" err="1">
                <a:solidFill>
                  <a:schemeClr val="tx2"/>
                </a:solidFill>
              </a:rPr>
              <a:t>name</a:t>
            </a:r>
            <a:r>
              <a:rPr lang="pl-PL" dirty="0">
                <a:solidFill>
                  <a:schemeClr val="tx2"/>
                </a:solidFill>
              </a:rPr>
              <a:t>: </a:t>
            </a:r>
            <a:r>
              <a:rPr lang="pl-PL" dirty="0" err="1">
                <a:solidFill>
                  <a:schemeClr val="tx2"/>
                </a:solidFill>
              </a:rPr>
              <a:t>compute-resources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pods</a:t>
            </a:r>
            <a:r>
              <a:rPr lang="pl-PL" dirty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requests.cpu</a:t>
            </a:r>
            <a:r>
              <a:rPr lang="pl-PL" dirty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requests.memory</a:t>
            </a:r>
            <a:r>
              <a:rPr lang="pl-PL" dirty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limits.cpu</a:t>
            </a:r>
            <a:r>
              <a:rPr lang="pl-PL" dirty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limits.memory</a:t>
            </a:r>
            <a:r>
              <a:rPr lang="pl-PL" dirty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requests.nvidia.com/</a:t>
            </a:r>
            <a:r>
              <a:rPr lang="pl-PL" dirty="0" err="1">
                <a:solidFill>
                  <a:schemeClr val="tx2"/>
                </a:solidFill>
              </a:rPr>
              <a:t>gpu</a:t>
            </a:r>
            <a:r>
              <a:rPr lang="pl-PL" dirty="0">
                <a:solidFill>
                  <a:schemeClr val="tx2"/>
                </a:solidFill>
              </a:rPr>
              <a:t>: 3</a:t>
            </a:r>
            <a:endParaRPr lang="pl-PL" dirty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quota</a:t>
            </a:r>
            <a:r>
              <a:rPr lang="pl-PL" dirty="0"/>
              <a:t>/limit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node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me…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Long-time 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/>
              <a:t>He </a:t>
            </a:r>
            <a:r>
              <a:rPr lang="en-US" dirty="0"/>
              <a:t>holds professional certificates: MCP, MCSA: SQL Server 2012/2014, MCSE: Data Management and Analytics, MCSA: Cloud Platform, MCSE: Cloud Platform and Infrastructure , MPP Data Science , Microsoft Certified: Azure Administrator Associate , Microsoft Certified: Azure Data Scientist Associate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Blogger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wchmurze.cloud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CE023-B22C-4A6F-BE99-7B18618C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809329"/>
            <a:ext cx="1359260" cy="208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Scheduler</a:t>
            </a:r>
            <a:r>
              <a:rPr lang="pl-PL" dirty="0"/>
              <a:t> and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pl-PL" dirty="0"/>
              <a:t>o</a:t>
            </a:r>
            <a:r>
              <a:rPr lang="en-US" dirty="0"/>
              <a:t>S</a:t>
            </a:r>
            <a:r>
              <a:rPr lang="pl-PL" dirty="0"/>
              <a:t> (</a:t>
            </a:r>
            <a:r>
              <a:rPr lang="pl-PL" dirty="0" err="1"/>
              <a:t>Quality</a:t>
            </a:r>
            <a:r>
              <a:rPr lang="pl-PL" dirty="0"/>
              <a:t> of Service)</a:t>
            </a:r>
            <a:r>
              <a:rPr lang="en-US" dirty="0"/>
              <a:t> Classes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Quality</a:t>
            </a:r>
            <a:r>
              <a:rPr lang="pl-PL" dirty="0"/>
              <a:t> of Service (</a:t>
            </a:r>
            <a:r>
              <a:rPr lang="pl-PL" dirty="0" err="1"/>
              <a:t>QoS</a:t>
            </a:r>
            <a:r>
              <a:rPr lang="pl-PL" dirty="0"/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Guaranteed:</a:t>
            </a:r>
            <a:endParaRPr lang="pl-PL" sz="3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Burstable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BestEffort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this, your pod is by default running in </a:t>
            </a:r>
            <a:r>
              <a:rPr lang="en-US" dirty="0" err="1"/>
              <a:t>BestEffort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down: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1- 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–node-status-</a:t>
            </a:r>
            <a:endParaRPr lang="pl-PL" b="1" i="1" dirty="0"/>
          </a:p>
          <a:p>
            <a:pPr marL="0" indent="0">
              <a:buNone/>
            </a:pPr>
            <a:r>
              <a:rPr lang="en-US" b="1" i="1" dirty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2- A node dies</a:t>
            </a:r>
          </a:p>
          <a:p>
            <a:pPr marL="0" indent="0">
              <a:buNone/>
            </a:pPr>
            <a:r>
              <a:rPr lang="en-US" dirty="0"/>
              <a:t>3- 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code</a:t>
            </a:r>
            <a:r>
              <a:rPr lang="pl-PL" dirty="0"/>
              <a:t> </a:t>
            </a:r>
            <a:r>
              <a:rPr lang="pl-PL" dirty="0" err="1"/>
              <a:t>equals</a:t>
            </a:r>
            <a:r>
              <a:rPr lang="pl-PL" dirty="0"/>
              <a:t> to </a:t>
            </a:r>
            <a:r>
              <a:rPr lang="pl-PL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https://github.com/djkormo/k8s-AKS-primer/tree/master/examples/failure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3E769-EA3D-4BD1-90C7-29852D3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Be </a:t>
            </a:r>
            <a:r>
              <a:rPr lang="pl-PL" dirty="0" err="1"/>
              <a:t>prepared</a:t>
            </a:r>
            <a:r>
              <a:rPr lang="pl-PL" dirty="0"/>
              <a:t> to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1D483-75C8-43CA-B656-D5F42F9B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Azure Kubernetes Service Changelog</a:t>
            </a:r>
          </a:p>
          <a:p>
            <a:pPr marL="0" indent="0">
              <a:buNone/>
            </a:pPr>
            <a:r>
              <a:rPr lang="pl-PL" b="1" dirty="0"/>
              <a:t>R</a:t>
            </a:r>
            <a:r>
              <a:rPr lang="en-US" b="1" dirty="0" err="1"/>
              <a:t>elease</a:t>
            </a:r>
            <a:r>
              <a:rPr lang="en-US" b="1" dirty="0"/>
              <a:t> 2019-10-14</a:t>
            </a:r>
          </a:p>
          <a:p>
            <a:pPr marL="0" indent="0">
              <a:buNone/>
            </a:pPr>
            <a:r>
              <a:rPr lang="en-US" b="1" dirty="0"/>
              <a:t>This release is rolling out to all regions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Service Updates</a:t>
            </a:r>
          </a:p>
          <a:p>
            <a:pPr marL="0" indent="0">
              <a:buNone/>
            </a:pPr>
            <a:r>
              <a:rPr lang="en-US" dirty="0"/>
              <a:t>With the official 2019-11-04 Azure CLI release, AKS will default new cluster creates to </a:t>
            </a:r>
            <a:r>
              <a:rPr lang="en-US" dirty="0">
                <a:solidFill>
                  <a:srgbClr val="FF0000"/>
                </a:solidFill>
              </a:rPr>
              <a:t>VM Scale-Sets</a:t>
            </a:r>
            <a:r>
              <a:rPr lang="en-US" dirty="0"/>
              <a:t> and Standard Load Balancers (VMSS/SLB) instead of VM Availability Sets and Basic Load Balancers (VMAS/BLB).</a:t>
            </a:r>
          </a:p>
          <a:p>
            <a:pPr marL="0" indent="0">
              <a:buNone/>
            </a:pPr>
            <a:r>
              <a:rPr lang="en-US" dirty="0"/>
              <a:t>From 2019-10-14 AKS Portal will default new cluster creates to VM Scale-Sets and Standard Load Balancers (VMSS/SLB) instead of VM Availability Sets and Basic Load Balancers (VMAS/BLB). </a:t>
            </a:r>
            <a:r>
              <a:rPr lang="en-US" dirty="0">
                <a:solidFill>
                  <a:srgbClr val="FF0000"/>
                </a:solidFill>
              </a:rPr>
              <a:t>Users can still explicitly choose VMAS and BLB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 2019-11-04 the CLI extension will have a new parameter --zones to replace --node-zones, which specifies the zones to be used by the cluster nodes.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34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54B61-983B-4682-A8E2-0BA9EE32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5E178-F058-4CD3-9551-9408EA72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hlinkClick r:id="rId2"/>
              </a:rPr>
              <a:t>https://bit.ly/2BIcEgd</a:t>
            </a:r>
            <a:endParaRPr lang="pl-PL" sz="4800" dirty="0"/>
          </a:p>
          <a:p>
            <a:endParaRPr lang="pl-PL" sz="4800" dirty="0"/>
          </a:p>
          <a:p>
            <a:r>
              <a:rPr lang="pl-PL" sz="2400" dirty="0"/>
              <a:t>https://github.com/djkormo/k8s-AKS-primer</a:t>
            </a:r>
          </a:p>
        </p:txBody>
      </p:sp>
    </p:spTree>
    <p:extLst>
      <p:ext uri="{BB962C8B-B14F-4D97-AF65-F5344CB8AC3E}">
        <p14:creationId xmlns:p14="http://schemas.microsoft.com/office/powerpoint/2010/main" val="4374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hlinkClick r:id="rId2"/>
              </a:rPr>
              <a:t>https://www.youtube.com/watch?v=PH-2FfFD2PU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/>
              <a:t>Cluster master</a:t>
            </a:r>
            <a:r>
              <a:rPr lang="en-US" sz="1800" dirty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/>
              <a:t>Nodes</a:t>
            </a:r>
            <a:r>
              <a:rPr lang="en-US" sz="1800" dirty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criteria:</a:t>
            </a:r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node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/>
          </a:p>
          <a:p>
            <a:r>
              <a:rPr lang="en-US" dirty="0"/>
              <a:t>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437</TotalTime>
  <Words>1607</Words>
  <Application>Microsoft Office PowerPoint</Application>
  <PresentationFormat>Pokaz na ekranie (4:3)</PresentationFormat>
  <Paragraphs>191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1" baseType="lpstr">
      <vt:lpstr>Verdana</vt:lpstr>
      <vt:lpstr>Wingdings 2</vt:lpstr>
      <vt:lpstr>Aspekt</vt:lpstr>
      <vt:lpstr>Kubernetes at war on Azure</vt:lpstr>
      <vt:lpstr>About me…</vt:lpstr>
      <vt:lpstr>Be prepared to changes in Azure</vt:lpstr>
      <vt:lpstr>Resources to read</vt:lpstr>
      <vt:lpstr>Kubernetes in 5 minutes </vt:lpstr>
      <vt:lpstr>Kubernetes in 5 minutes</vt:lpstr>
      <vt:lpstr>Kubernetes limits</vt:lpstr>
      <vt:lpstr>Limits, requests</vt:lpstr>
      <vt:lpstr>CPU</vt:lpstr>
      <vt:lpstr>Memory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 P</cp:lastModifiedBy>
  <cp:revision>59</cp:revision>
  <dcterms:created xsi:type="dcterms:W3CDTF">2019-10-11T05:59:26Z</dcterms:created>
  <dcterms:modified xsi:type="dcterms:W3CDTF">2019-11-16T16:36:12Z</dcterms:modified>
</cp:coreProperties>
</file>