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59" r:id="rId4"/>
    <p:sldId id="275" r:id="rId5"/>
    <p:sldId id="258" r:id="rId6"/>
    <p:sldId id="266" r:id="rId7"/>
    <p:sldId id="265" r:id="rId8"/>
    <p:sldId id="257" r:id="rId9"/>
    <p:sldId id="276" r:id="rId10"/>
    <p:sldId id="270" r:id="rId11"/>
    <p:sldId id="267" r:id="rId12"/>
    <p:sldId id="262" r:id="rId13"/>
    <p:sldId id="263" r:id="rId14"/>
    <p:sldId id="261" r:id="rId15"/>
    <p:sldId id="269" r:id="rId16"/>
    <p:sldId id="260" r:id="rId17"/>
    <p:sldId id="271" r:id="rId18"/>
    <p:sldId id="273" r:id="rId19"/>
    <p:sldId id="272" r:id="rId20"/>
    <p:sldId id="274" r:id="rId21"/>
    <p:sldId id="268" r:id="rId22"/>
    <p:sldId id="264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2019-10-15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H-2FfFD2P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war on Azure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Łódź, 23.10.2019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quota</a:t>
            </a:r>
            <a:r>
              <a:rPr lang="pl-PL" dirty="0" smtClean="0"/>
              <a:t>/limit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DEMO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Memory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 smtClean="0"/>
              <a:t>describe</a:t>
            </a:r>
            <a:r>
              <a:rPr lang="pl-PL" b="1" dirty="0" smtClean="0"/>
              <a:t> </a:t>
            </a:r>
            <a:r>
              <a:rPr lang="pl-PL" b="1" dirty="0" err="1"/>
              <a:t>node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Scheduler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</a:t>
            </a:r>
            <a:r>
              <a:rPr lang="pl-PL" dirty="0" smtClean="0"/>
              <a:t>o</a:t>
            </a:r>
            <a:r>
              <a:rPr lang="en-US" dirty="0" smtClean="0"/>
              <a:t>S</a:t>
            </a:r>
            <a:r>
              <a:rPr lang="pl-PL" dirty="0" smtClean="0"/>
              <a:t> (</a:t>
            </a:r>
            <a:r>
              <a:rPr lang="pl-PL" dirty="0" err="1"/>
              <a:t>Quality</a:t>
            </a:r>
            <a:r>
              <a:rPr lang="pl-PL" dirty="0"/>
              <a:t> of </a:t>
            </a:r>
            <a:r>
              <a:rPr lang="pl-PL" dirty="0" smtClean="0"/>
              <a:t>Service)</a:t>
            </a:r>
            <a:r>
              <a:rPr lang="en-US" dirty="0" smtClean="0"/>
              <a:t> Classes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Guaranteed</a:t>
            </a:r>
          </a:p>
          <a:p>
            <a:pPr marL="0" indent="0" latinLnBrk="1">
              <a:buNone/>
            </a:pPr>
            <a:r>
              <a:rPr lang="en-US" dirty="0"/>
              <a:t>Burstable</a:t>
            </a:r>
          </a:p>
          <a:p>
            <a:pPr marL="0" indent="0" latinLnBrk="1">
              <a:buNone/>
            </a:pPr>
            <a:r>
              <a:rPr lang="en-US" dirty="0" err="1"/>
              <a:t>BestEffort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</a:t>
            </a:r>
            <a:r>
              <a:rPr lang="en-US" sz="3600" b="1" dirty="0" smtClean="0"/>
              <a:t>:</a:t>
            </a:r>
            <a:endParaRPr lang="pl-PL" sz="3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 smtClean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Burstable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BestEffort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</a:t>
            </a:r>
            <a:r>
              <a:rPr lang="en-US" dirty="0" smtClean="0"/>
              <a:t>this, </a:t>
            </a:r>
            <a:r>
              <a:rPr lang="en-US" dirty="0"/>
              <a:t>your pod is by default running in </a:t>
            </a:r>
            <a:r>
              <a:rPr lang="en-US" dirty="0" err="1"/>
              <a:t>BestEffort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Long-time corporate employee. Currently, he works in the telecommunications sector. Physicist by profession, education completed with a doctorate from the University of </a:t>
            </a:r>
            <a:r>
              <a:rPr lang="en-US" dirty="0" err="1"/>
              <a:t>Łódź</a:t>
            </a:r>
            <a:r>
              <a:rPr lang="en-US" dirty="0"/>
              <a:t>. Practical knowledge of enterprise software development. Administrator, developer, team leader, IT expert. </a:t>
            </a:r>
            <a:r>
              <a:rPr lang="pl-PL" dirty="0" smtClean="0"/>
              <a:t>He </a:t>
            </a:r>
            <a:r>
              <a:rPr lang="en-US" dirty="0" smtClean="0"/>
              <a:t>holds </a:t>
            </a:r>
            <a:r>
              <a:rPr lang="en-US" dirty="0"/>
              <a:t>professional certificates: MCP, MCSA: SQL Server 2012/2014, MCSE: Data Management and Analytics, MCSA: Cloud Platform, MCSE: Cloud Platform and Infrastructure , MPP Data Science , Microsoft Certified: Azure Administrator Associate , Microsoft Certified: Azure Data Scientist </a:t>
            </a:r>
            <a:r>
              <a:rPr lang="en-US" dirty="0" smtClean="0"/>
              <a:t>Associate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151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</a:t>
            </a:r>
            <a:r>
              <a:rPr lang="en-US" dirty="0" smtClean="0"/>
              <a:t>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</a:t>
            </a:r>
            <a:r>
              <a:rPr lang="en-US" dirty="0" smtClean="0"/>
              <a:t>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Failure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</a:t>
            </a:r>
            <a:r>
              <a:rPr lang="en-US" b="1" i="1" dirty="0" smtClean="0"/>
              <a:t>node-status-</a:t>
            </a:r>
            <a:endParaRPr lang="pl-PL" b="1" i="1" dirty="0" smtClean="0"/>
          </a:p>
          <a:p>
            <a:pPr marL="0" indent="0">
              <a:buNone/>
            </a:pPr>
            <a:r>
              <a:rPr lang="en-US" b="1" i="1" dirty="0" smtClean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2- </a:t>
            </a:r>
            <a:r>
              <a:rPr lang="en-US" dirty="0">
                <a:solidFill>
                  <a:srgbClr val="FF0000"/>
                </a:solidFill>
              </a:rPr>
              <a:t>A node dies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</a:t>
            </a:r>
            <a:r>
              <a:rPr lang="en-US" dirty="0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equals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b="1" dirty="0" smtClean="0"/>
              <a:t>5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github.com/djkormo/k8s-AKS-primer/tree/master/examples/failure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 smtClean="0"/>
              <a:t>DEMO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Kubernetes</a:t>
            </a:r>
            <a:r>
              <a:rPr lang="pl-PL" dirty="0" smtClean="0"/>
              <a:t> in 5 </a:t>
            </a:r>
            <a:r>
              <a:rPr lang="pl-PL" dirty="0" err="1" smtClean="0"/>
              <a:t>minutes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>
                <a:hlinkClick r:id="rId2"/>
              </a:rPr>
              <a:t>https://</a:t>
            </a:r>
            <a:r>
              <a:rPr lang="pl-PL" sz="2400" dirty="0" smtClean="0">
                <a:hlinkClick r:id="rId2"/>
              </a:rPr>
              <a:t>www.youtube.com/watch?v=PH-2FfFD2PU</a:t>
            </a:r>
            <a:endParaRPr lang="pl-PL" sz="2400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/>
        </p:nvSpPr>
        <p:spPr>
          <a:xfrm>
            <a:off x="822960" y="126876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800" i="1" dirty="0" smtClean="0"/>
              <a:t>Cluster </a:t>
            </a:r>
            <a:r>
              <a:rPr lang="en-US" sz="1800" i="1" dirty="0" smtClean="0"/>
              <a:t>master</a:t>
            </a:r>
            <a:r>
              <a:rPr lang="en-US" sz="1800" dirty="0" smtClean="0"/>
              <a:t> nodes provide the core Kubernetes services and orchestration of application workloads.</a:t>
            </a:r>
          </a:p>
          <a:p>
            <a:pPr marL="82296" indent="0">
              <a:buNone/>
            </a:pPr>
            <a:r>
              <a:rPr lang="en-US" sz="1800" i="1" dirty="0" smtClean="0"/>
              <a:t>Nodes</a:t>
            </a:r>
            <a:r>
              <a:rPr lang="en-US" sz="1800" dirty="0" smtClean="0"/>
              <a:t> run your application workloads.</a:t>
            </a:r>
          </a:p>
          <a:p>
            <a:endParaRPr lang="pl-PL" dirty="0"/>
          </a:p>
        </p:txBody>
      </p:sp>
      <p:pic>
        <p:nvPicPr>
          <p:cNvPr id="5" name="Picture 2" descr="Kubernetes cluster master and nod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133" y="2456328"/>
            <a:ext cx="714173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</a:t>
            </a:r>
            <a:endParaRPr lang="pl-PL" dirty="0" smtClean="0"/>
          </a:p>
          <a:p>
            <a:r>
              <a:rPr lang="en-US" dirty="0" smtClean="0"/>
              <a:t>After </a:t>
            </a:r>
            <a:r>
              <a:rPr lang="en-US" dirty="0"/>
              <a:t>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</a:t>
            </a:r>
            <a:r>
              <a:rPr lang="en-US" dirty="0">
                <a:solidFill>
                  <a:srgbClr val="FF0000"/>
                </a:solidFill>
              </a:rPr>
              <a:t>CPU and Memory</a:t>
            </a:r>
            <a:r>
              <a:rPr lang="en-US" dirty="0"/>
              <a:t>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Container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 smtClean="0">
                <a:solidFill>
                  <a:srgbClr val="FF0000"/>
                </a:solidFill>
              </a:rPr>
              <a:t>nginx</a:t>
            </a:r>
            <a:endParaRPr lang="pl-PL" sz="1900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</a:t>
            </a:r>
            <a:r>
              <a:rPr lang="en-US" dirty="0" smtClean="0"/>
              <a:t>cluster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apiVersion</a:t>
            </a:r>
            <a:r>
              <a:rPr lang="pl-PL" dirty="0" smtClean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kind</a:t>
            </a:r>
            <a:r>
              <a:rPr lang="pl-PL" dirty="0" smtClean="0">
                <a:solidFill>
                  <a:srgbClr val="FF0000"/>
                </a:solidFill>
              </a:rPr>
              <a:t>: </a:t>
            </a:r>
            <a:r>
              <a:rPr lang="pl-PL" dirty="0" err="1" smtClean="0">
                <a:solidFill>
                  <a:srgbClr val="FF0000"/>
                </a:solidFill>
              </a:rPr>
              <a:t>ResourceQuota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 smtClean="0">
                <a:solidFill>
                  <a:schemeClr val="tx2"/>
                </a:solidFill>
              </a:rPr>
              <a:t>metadata</a:t>
            </a:r>
            <a:r>
              <a:rPr lang="pl-PL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</a:t>
            </a:r>
            <a:r>
              <a:rPr lang="pl-PL" dirty="0" err="1" smtClean="0">
                <a:solidFill>
                  <a:schemeClr val="tx2"/>
                </a:solidFill>
              </a:rPr>
              <a:t>name</a:t>
            </a:r>
            <a:r>
              <a:rPr lang="pl-PL" dirty="0" smtClean="0">
                <a:solidFill>
                  <a:schemeClr val="tx2"/>
                </a:solidFill>
              </a:rPr>
              <a:t>: </a:t>
            </a:r>
            <a:r>
              <a:rPr lang="pl-PL" dirty="0" err="1" smtClean="0">
                <a:solidFill>
                  <a:schemeClr val="tx2"/>
                </a:solidFill>
              </a:rPr>
              <a:t>compute-resources</a:t>
            </a:r>
            <a:endParaRPr lang="pl-PL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pods</a:t>
            </a:r>
            <a:r>
              <a:rPr lang="pl-PL" dirty="0" smtClean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requests.cpu</a:t>
            </a:r>
            <a:r>
              <a:rPr lang="pl-PL" dirty="0" smtClean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requests.memory</a:t>
            </a:r>
            <a:r>
              <a:rPr lang="pl-PL" dirty="0" smtClean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limits.cpu</a:t>
            </a:r>
            <a:r>
              <a:rPr lang="pl-PL" dirty="0" smtClean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limits.memory</a:t>
            </a:r>
            <a:r>
              <a:rPr lang="pl-PL" dirty="0" smtClean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requests.nvidia.com/</a:t>
            </a:r>
            <a:r>
              <a:rPr lang="pl-PL" dirty="0" err="1" smtClean="0">
                <a:solidFill>
                  <a:schemeClr val="tx2"/>
                </a:solidFill>
              </a:rPr>
              <a:t>gpu</a:t>
            </a:r>
            <a:r>
              <a:rPr lang="pl-PL" dirty="0" smtClean="0">
                <a:solidFill>
                  <a:schemeClr val="tx2"/>
                </a:solidFill>
              </a:rPr>
              <a:t>: 3</a:t>
            </a:r>
            <a:endParaRPr lang="pl-PL" dirty="0" smtClean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>
                <a:solidFill>
                  <a:srgbClr val="FF0000"/>
                </a:solidFill>
              </a:rPr>
              <a:t>type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Container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256</TotalTime>
  <Words>1067</Words>
  <Application>Microsoft Office PowerPoint</Application>
  <PresentationFormat>Pokaz na ekranie (4:3)</PresentationFormat>
  <Paragraphs>168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Aspekt</vt:lpstr>
      <vt:lpstr>Kubernetes at war on Azure</vt:lpstr>
      <vt:lpstr>About me…</vt:lpstr>
      <vt:lpstr>Kubernetes in 5 minutes </vt:lpstr>
      <vt:lpstr>Kubernetes limits</vt:lpstr>
      <vt:lpstr>Limits, requests</vt:lpstr>
      <vt:lpstr>Container limits</vt:lpstr>
      <vt:lpstr>Namespaces</vt:lpstr>
      <vt:lpstr>Resource quota</vt:lpstr>
      <vt:lpstr>Limit range</vt:lpstr>
      <vt:lpstr>Resources quota/limit range</vt:lpstr>
      <vt:lpstr>Resource quotas</vt:lpstr>
      <vt:lpstr>CPU</vt:lpstr>
      <vt:lpstr>Memory</vt:lpstr>
      <vt:lpstr>Nodes limits</vt:lpstr>
      <vt:lpstr>Node limits</vt:lpstr>
      <vt:lpstr>Scheduler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Krzysztof Pudłowski</cp:lastModifiedBy>
  <cp:revision>47</cp:revision>
  <dcterms:created xsi:type="dcterms:W3CDTF">2019-10-11T05:59:26Z</dcterms:created>
  <dcterms:modified xsi:type="dcterms:W3CDTF">2019-10-15T13:08:39Z</dcterms:modified>
</cp:coreProperties>
</file>