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0"/>
  </p:notesMasterIdLst>
  <p:sldIdLst>
    <p:sldId id="256" r:id="rId2"/>
    <p:sldId id="293" r:id="rId3"/>
    <p:sldId id="257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5"/>
    <p:restoredTop sz="94444"/>
  </p:normalViewPr>
  <p:slideViewPr>
    <p:cSldViewPr snapToGrid="0" snapToObjects="1">
      <p:cViewPr>
        <p:scale>
          <a:sx n="66" d="100"/>
          <a:sy n="66" d="100"/>
        </p:scale>
        <p:origin x="-150" y="23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dk2"/>
                </a:solidFill>
              </a:rPr>
              <a:t>page(s) at the end.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0627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two weeks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999353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4654550"/>
            <a:ext cx="8781600" cy="2993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 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32707" y="794703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[AEIOU]+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603500"/>
            <a:ext cx="13932000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0516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57590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69"/>
            <a:ext cx="11160599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.+?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’]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^From</a:t>
            </a:r>
            <a:r>
              <a:rPr lang="en-US" sz="48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7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^From (\S+@\S+)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Domain extraction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Domain extraction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[^ ]*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EA07-FE88-4E1A-9AC4-F857F0E7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BFFBB-839E-47D3-87D0-36637EE56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original presentation is available at </a:t>
            </a: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This version has been slightly modified in order to follow the logic of the lecture</a:t>
            </a:r>
          </a:p>
          <a:p>
            <a:r>
              <a:rPr lang="en-US" dirty="0">
                <a:solidFill>
                  <a:schemeClr val="bg1"/>
                </a:solidFill>
              </a:rPr>
              <a:t>For more see </a:t>
            </a:r>
            <a:r>
              <a:rPr lang="en-US" dirty="0">
                <a:solidFill>
                  <a:srgbClr val="FFFF00"/>
                </a:solidFill>
              </a:rPr>
              <a:t>Python for Everybody</a:t>
            </a:r>
            <a:r>
              <a:rPr lang="en-US" dirty="0">
                <a:solidFill>
                  <a:schemeClr val="bg1"/>
                </a:solidFill>
              </a:rPr>
              <a:t>, by </a:t>
            </a:r>
            <a:r>
              <a:rPr lang="en-US" dirty="0">
                <a:solidFill>
                  <a:srgbClr val="FFFF00"/>
                </a:solidFill>
              </a:rPr>
              <a:t>Dr. Charles R. Severance</a:t>
            </a:r>
            <a:r>
              <a:rPr lang="en-US" dirty="0">
                <a:solidFill>
                  <a:schemeClr val="bg1"/>
                </a:solidFill>
              </a:rPr>
              <a:t>, available here: </a:t>
            </a:r>
            <a:r>
              <a:rPr lang="en-US" dirty="0">
                <a:solidFill>
                  <a:srgbClr val="FFFF00"/>
                </a:solidFill>
              </a:rPr>
              <a:t>www.py4e.com/book.php </a:t>
            </a:r>
            <a:r>
              <a:rPr lang="en-US" dirty="0">
                <a:solidFill>
                  <a:schemeClr val="bg1"/>
                </a:solidFill>
              </a:rPr>
              <a:t>and the credentials (last slide)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0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Sender’s domain extraction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Sender’s domain extraction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.*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15719" cy="1322386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Sender’s domain extraction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]+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6281" y="2245831"/>
            <a:ext cx="14587107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^X-DSPAM-Confidence: 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[0-9.]+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float(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numlist.append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print('Maximum:', max(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155700" y="646308"/>
            <a:ext cx="13932000" cy="15200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'We just received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\$[0-9.]+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</a:t>
            </a:r>
            <a:r>
              <a:rPr lang="en-US" sz="49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[0-9.]</a:t>
            </a:r>
            <a:r>
              <a:rPr lang="en-US" sz="49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206100" y="2150353"/>
            <a:ext cx="6797699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Adjusted by Przemyslaw Sekula, University of Maryland, College Park</a:t>
            </a: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Translations here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3277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699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beginning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$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any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any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non-whitespace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*? 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+?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aeiou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Matches a single character in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[^XYZ]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Matches a single character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not 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[a-z0-9]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set of characters can include a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4500" y="8407400"/>
            <a:ext cx="937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“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expression, similar to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extract portions of a string that match your regular expression, similar to a combination of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line.find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912898" y="814388"/>
            <a:ext cx="14621325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line.startswith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-DSPAM-Confidence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-Content-Type-Message-Body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2129</Words>
  <Application>Microsoft Office PowerPoint</Application>
  <PresentationFormat>Custom</PresentationFormat>
  <Paragraphs>263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Regular</vt:lpstr>
      <vt:lpstr>Cabin</vt:lpstr>
      <vt:lpstr>Courier</vt:lpstr>
      <vt:lpstr>Courier New</vt:lpstr>
      <vt:lpstr>Gill Sans</vt:lpstr>
      <vt:lpstr>Title &amp; Subtitle</vt:lpstr>
      <vt:lpstr>Regular Expressions</vt:lpstr>
      <vt:lpstr>Note</vt:lpstr>
      <vt:lpstr>Regular Expressions</vt:lpstr>
      <vt:lpstr>Understanding Regular Expressions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Domain extraction</vt:lpstr>
      <vt:lpstr>Domain extraction</vt:lpstr>
      <vt:lpstr>Sender’s domain extraction</vt:lpstr>
      <vt:lpstr>Sender’s domain extraction</vt:lpstr>
      <vt:lpstr>Sender’s domain extraction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Przemyslaw Michal Sekula</cp:lastModifiedBy>
  <cp:revision>55</cp:revision>
  <dcterms:modified xsi:type="dcterms:W3CDTF">2021-01-16T20:36:25Z</dcterms:modified>
</cp:coreProperties>
</file>