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60" y="10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922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42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97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155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1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48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67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641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222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260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24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D002-E54D-4836-87A7-96A3855BC013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D139-045B-40D6-B82E-9426B370EC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828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0506" y="364907"/>
            <a:ext cx="12500589" cy="171379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150506" y="2381131"/>
            <a:ext cx="3024000" cy="67032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E" dirty="0"/>
          </a:p>
        </p:txBody>
      </p:sp>
      <p:sp>
        <p:nvSpPr>
          <p:cNvPr id="9" name="Rounded Rectangle 8"/>
          <p:cNvSpPr/>
          <p:nvPr/>
        </p:nvSpPr>
        <p:spPr>
          <a:xfrm>
            <a:off x="3304792" y="2381131"/>
            <a:ext cx="3024000" cy="67032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E"/>
          </a:p>
        </p:txBody>
      </p:sp>
      <p:sp>
        <p:nvSpPr>
          <p:cNvPr id="10" name="Rounded Rectangle 9"/>
          <p:cNvSpPr/>
          <p:nvPr/>
        </p:nvSpPr>
        <p:spPr>
          <a:xfrm>
            <a:off x="6472808" y="2381131"/>
            <a:ext cx="3024000" cy="67032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E"/>
          </a:p>
        </p:txBody>
      </p:sp>
      <p:sp>
        <p:nvSpPr>
          <p:cNvPr id="11" name="Rounded Rectangle 10"/>
          <p:cNvSpPr/>
          <p:nvPr/>
        </p:nvSpPr>
        <p:spPr>
          <a:xfrm>
            <a:off x="9627094" y="2381131"/>
            <a:ext cx="3024000" cy="67032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313796" y="482272"/>
            <a:ext cx="10335476" cy="1114151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IE" sz="3200" b="1" dirty="0">
                <a:solidFill>
                  <a:schemeClr val="accent6">
                    <a:lumMod val="50000"/>
                  </a:schemeClr>
                </a:solidFill>
              </a:rPr>
              <a:t>Comparison of Rectangle Expansion A* (REA*) algorithm</a:t>
            </a:r>
          </a:p>
          <a:p>
            <a:pPr algn="ctr"/>
            <a:r>
              <a:rPr lang="en-IE" sz="3200" b="1" dirty="0">
                <a:solidFill>
                  <a:schemeClr val="accent6">
                    <a:lumMod val="50000"/>
                  </a:schemeClr>
                </a:solidFill>
              </a:rPr>
              <a:t>and impact on multithread performance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8350" y="1522872"/>
            <a:ext cx="2423036" cy="437043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E" sz="2000" dirty="0"/>
              <a:t>Przemyslaw Tomczyk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945" y="2582754"/>
            <a:ext cx="1917192" cy="513987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E" b="1" dirty="0"/>
              <a:t>Introduction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7892" y="2582754"/>
            <a:ext cx="1453796" cy="513987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E" b="1" dirty="0"/>
              <a:t>Methods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64529" y="2582754"/>
            <a:ext cx="1214050" cy="513987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E" b="1" dirty="0"/>
              <a:t>Results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8845" y="2566661"/>
            <a:ext cx="1820498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E" b="1" dirty="0"/>
              <a:t>Conclusions</a:t>
            </a:r>
          </a:p>
        </p:txBody>
      </p:sp>
      <p:pic>
        <p:nvPicPr>
          <p:cNvPr id="19" name="Picture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084" y="825062"/>
            <a:ext cx="13487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05268" y="3215848"/>
            <a:ext cx="24330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/>
              <a:t>For my project I set out to research a relatively new algorithm, REA*, its paper being published in 2016.</a:t>
            </a:r>
          </a:p>
          <a:p>
            <a:endParaRPr lang="en-IE" sz="1800" dirty="0"/>
          </a:p>
          <a:p>
            <a:r>
              <a:rPr lang="en-IE" sz="1800" dirty="0"/>
              <a:t>Its an algorithm based on A*. It uses heuristics to prioritise search nodes and rectangles to cover more search space.</a:t>
            </a:r>
          </a:p>
          <a:p>
            <a:endParaRPr lang="en-IE" sz="1800" dirty="0"/>
          </a:p>
          <a:p>
            <a:r>
              <a:rPr lang="en-IE" sz="1800" dirty="0"/>
              <a:t>I wanted to compare the two algorithms and figure out how good REA* 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27817" y="3231296"/>
            <a:ext cx="2584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/>
              <a:t>I used 4 different search space layouts.</a:t>
            </a:r>
          </a:p>
          <a:p>
            <a:endParaRPr lang="en-IE" sz="1800" dirty="0"/>
          </a:p>
          <a:p>
            <a:r>
              <a:rPr lang="en-IE" sz="1800" dirty="0"/>
              <a:t>1st is a simple layout, that is also in REA*’s paper. This is primarily used to show how it works.</a:t>
            </a:r>
          </a:p>
          <a:p>
            <a:endParaRPr lang="en-IE" sz="1800" dirty="0"/>
          </a:p>
          <a:p>
            <a:r>
              <a:rPr lang="en-IE" sz="1800" dirty="0"/>
              <a:t>2nd is 100x100 tiles separated into squared off areas.</a:t>
            </a:r>
          </a:p>
          <a:p>
            <a:endParaRPr lang="en-IE" sz="1800" dirty="0"/>
          </a:p>
          <a:p>
            <a:r>
              <a:rPr lang="en-IE" sz="1800" dirty="0"/>
              <a:t>3rd is 500x500 tiles separated into thin vertical rectangles.</a:t>
            </a:r>
          </a:p>
          <a:p>
            <a:endParaRPr lang="en-IE" sz="1800" dirty="0"/>
          </a:p>
          <a:p>
            <a:r>
              <a:rPr lang="en-IE" sz="1800" dirty="0"/>
              <a:t>4th is a bit more extreme as it uses 1 million tiles, 1000x1000 tiles.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2847" y="3215848"/>
            <a:ext cx="23277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/>
              <a:t>I was very happy with the results.</a:t>
            </a:r>
          </a:p>
          <a:p>
            <a:endParaRPr lang="en-IE" sz="1800" dirty="0"/>
          </a:p>
          <a:p>
            <a:r>
              <a:rPr lang="en-IE" sz="1800" dirty="0"/>
              <a:t>REA* performs very well, even with some implementation kinks that were introduced by me.</a:t>
            </a:r>
          </a:p>
          <a:p>
            <a:endParaRPr lang="en-IE" sz="1800" dirty="0"/>
          </a:p>
          <a:p>
            <a:r>
              <a:rPr lang="en-IE" sz="1800" dirty="0"/>
              <a:t>I was also surprised to see that I ended up with even shorter path than in REA*’s paper, on the exact same Test Layout.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5411" y="3215848"/>
            <a:ext cx="24809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/>
              <a:t>REA* is a very good algorithm but it is not impervious. </a:t>
            </a:r>
          </a:p>
          <a:p>
            <a:endParaRPr lang="en-IE" sz="1800" dirty="0"/>
          </a:p>
          <a:p>
            <a:r>
              <a:rPr lang="en-IE" sz="1800" dirty="0"/>
              <a:t>During testing, I noticed that the algorithm struggles with diagonal walls. I’m not sure if this is specifically due to my way of implementing it.</a:t>
            </a:r>
          </a:p>
          <a:p>
            <a:endParaRPr lang="en-IE" sz="1800" dirty="0"/>
          </a:p>
          <a:p>
            <a:r>
              <a:rPr lang="en-IE" sz="1800" dirty="0"/>
              <a:t>The algorithm can return paths that are up to 90% of what A* returns.</a:t>
            </a:r>
          </a:p>
          <a:p>
            <a:r>
              <a:rPr lang="en-IE" sz="1800" dirty="0"/>
              <a:t>Meanwhile, time taken varies from few micro-seconds up to several hundred milliseconds!</a:t>
            </a:r>
          </a:p>
        </p:txBody>
      </p:sp>
    </p:spTree>
    <p:extLst>
      <p:ext uri="{BB962C8B-B14F-4D97-AF65-F5344CB8AC3E}">
        <p14:creationId xmlns:p14="http://schemas.microsoft.com/office/powerpoint/2010/main" val="324556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274</Words>
  <Application>Microsoft Office PowerPoint</Application>
  <PresentationFormat>A3 Paper (297x420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A300C014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Bourke</dc:creator>
  <cp:lastModifiedBy>(Student) - Przemyslaw Tomczyk</cp:lastModifiedBy>
  <cp:revision>9</cp:revision>
  <dcterms:created xsi:type="dcterms:W3CDTF">2017-03-30T15:43:19Z</dcterms:created>
  <dcterms:modified xsi:type="dcterms:W3CDTF">2020-04-29T22:47:14Z</dcterms:modified>
</cp:coreProperties>
</file>