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Statystyki wg płci i wieku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Kobiety</a:t>
            </a:r>
          </a:p>
          <a:p>
            <a:pPr lvl="1"/>
            <a:r>
              <a:t>Średni wiek: 27.92 lat</a:t>
            </a:r>
          </a:p>
          <a:p>
            <a:pPr lvl="2"/>
            <a:r>
              <a:t>Przeżywalność: 74.2 %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Mężczyźni</a:t>
            </a:r>
          </a:p>
          <a:p>
            <a:pPr lvl="1"/>
            <a:r>
              <a:t>Średni wiek: 30.73 lat</a:t>
            </a:r>
          </a:p>
          <a:p>
            <a:pPr lvl="2"/>
            <a:r>
              <a:t>Przeżywalność: 18.89 %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