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85" r:id="rId3"/>
    <p:sldId id="300" r:id="rId4"/>
    <p:sldId id="288" r:id="rId5"/>
    <p:sldId id="289" r:id="rId6"/>
    <p:sldId id="290" r:id="rId7"/>
    <p:sldId id="291" r:id="rId8"/>
    <p:sldId id="298" r:id="rId9"/>
    <p:sldId id="299" r:id="rId10"/>
    <p:sldId id="302" r:id="rId11"/>
    <p:sldId id="303" r:id="rId12"/>
    <p:sldId id="304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1984CC"/>
    <a:srgbClr val="996633"/>
    <a:srgbClr val="FFFF00"/>
    <a:srgbClr val="000000"/>
    <a:srgbClr val="FF9999"/>
    <a:srgbClr val="03136A"/>
    <a:srgbClr val="35759D"/>
    <a:srgbClr val="35B19D"/>
    <a:srgbClr val="B3D3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29" autoAdjust="0"/>
    <p:restoredTop sz="95596" autoAdjust="0"/>
  </p:normalViewPr>
  <p:slideViewPr>
    <p:cSldViewPr>
      <p:cViewPr>
        <p:scale>
          <a:sx n="66" d="100"/>
          <a:sy n="66" d="100"/>
        </p:scale>
        <p:origin x="-1412" y="-1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Sprzedaż</c:v>
                </c:pt>
              </c:strCache>
            </c:strRef>
          </c:tx>
          <c:explosion val="25"/>
          <c:cat>
            <c:strRef>
              <c:f>Arkusz1!$A$2:$A$5</c:f>
              <c:strCache>
                <c:ptCount val="4"/>
                <c:pt idx="0">
                  <c:v>1. kwartał</c:v>
                </c:pt>
                <c:pt idx="1">
                  <c:v>2. kwartał</c:v>
                </c:pt>
                <c:pt idx="2">
                  <c:v>3. kwartał</c:v>
                </c:pt>
                <c:pt idx="3">
                  <c:v>4. kwartał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</c:pie3DChart>
    </c:plotArea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B4C66-5A6F-4D19-9A5F-5E336BC19B15}" type="doc">
      <dgm:prSet loTypeId="urn:microsoft.com/office/officeart/2005/8/layout/hProcess9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15670A08-2DDF-42A0-A83D-BCE978AC71CE}">
      <dgm:prSet phldrT="[Tekst]"/>
      <dgm:spPr/>
      <dgm:t>
        <a:bodyPr/>
        <a:lstStyle/>
        <a:p>
          <a:r>
            <a:rPr lang="pl-PL" dirty="0" smtClean="0"/>
            <a:t>Czyszczenie i integracja danych</a:t>
          </a:r>
          <a:endParaRPr lang="pl-PL" dirty="0"/>
        </a:p>
      </dgm:t>
    </dgm:pt>
    <dgm:pt modelId="{1799E9E0-A7ED-42C1-8496-B4D2C0889049}" type="parTrans" cxnId="{D03E70EC-C55E-4402-9E22-E43D4EFF854D}">
      <dgm:prSet/>
      <dgm:spPr/>
      <dgm:t>
        <a:bodyPr/>
        <a:lstStyle/>
        <a:p>
          <a:endParaRPr lang="pl-PL"/>
        </a:p>
      </dgm:t>
    </dgm:pt>
    <dgm:pt modelId="{6CDDE4AA-6BF0-4976-9555-DC1D16CF4731}" type="sibTrans" cxnId="{D03E70EC-C55E-4402-9E22-E43D4EFF854D}">
      <dgm:prSet/>
      <dgm:spPr/>
      <dgm:t>
        <a:bodyPr/>
        <a:lstStyle/>
        <a:p>
          <a:endParaRPr lang="pl-PL"/>
        </a:p>
      </dgm:t>
    </dgm:pt>
    <dgm:pt modelId="{B7C928E3-21DD-462F-8578-581C0660FF41}">
      <dgm:prSet phldrT="[Tekst]"/>
      <dgm:spPr/>
      <dgm:t>
        <a:bodyPr/>
        <a:lstStyle/>
        <a:p>
          <a:r>
            <a:rPr lang="pl-PL" dirty="0" smtClean="0"/>
            <a:t>Selekcja i przetwarzanie danych</a:t>
          </a:r>
          <a:endParaRPr lang="pl-PL" dirty="0"/>
        </a:p>
      </dgm:t>
    </dgm:pt>
    <dgm:pt modelId="{027A3780-D122-4873-8D31-B278BA174894}" type="parTrans" cxnId="{BB584E42-5C2C-48C5-BE29-4AB01BE3DD8B}">
      <dgm:prSet/>
      <dgm:spPr/>
      <dgm:t>
        <a:bodyPr/>
        <a:lstStyle/>
        <a:p>
          <a:endParaRPr lang="pl-PL"/>
        </a:p>
      </dgm:t>
    </dgm:pt>
    <dgm:pt modelId="{9271669C-D218-435D-8D36-CBB3DD7BFE41}" type="sibTrans" cxnId="{BB584E42-5C2C-48C5-BE29-4AB01BE3DD8B}">
      <dgm:prSet/>
      <dgm:spPr/>
      <dgm:t>
        <a:bodyPr/>
        <a:lstStyle/>
        <a:p>
          <a:endParaRPr lang="pl-PL"/>
        </a:p>
      </dgm:t>
    </dgm:pt>
    <dgm:pt modelId="{E7FA1329-FBE7-49F2-B91B-79F2CA95AC42}">
      <dgm:prSet phldrT="[Tekst]"/>
      <dgm:spPr/>
      <dgm:t>
        <a:bodyPr/>
        <a:lstStyle/>
        <a:p>
          <a:r>
            <a:rPr lang="pl-PL" dirty="0" smtClean="0"/>
            <a:t>Data mining</a:t>
          </a:r>
          <a:endParaRPr lang="pl-PL" dirty="0"/>
        </a:p>
      </dgm:t>
    </dgm:pt>
    <dgm:pt modelId="{DFB2BFD7-9D1C-4697-AE35-3D6CEAB40F79}" type="parTrans" cxnId="{20B0E07C-9717-4798-9193-D7B72148B6E1}">
      <dgm:prSet/>
      <dgm:spPr/>
      <dgm:t>
        <a:bodyPr/>
        <a:lstStyle/>
        <a:p>
          <a:endParaRPr lang="pl-PL"/>
        </a:p>
      </dgm:t>
    </dgm:pt>
    <dgm:pt modelId="{F1AB746D-C335-4BCF-8297-6185010D0B05}" type="sibTrans" cxnId="{20B0E07C-9717-4798-9193-D7B72148B6E1}">
      <dgm:prSet/>
      <dgm:spPr/>
      <dgm:t>
        <a:bodyPr/>
        <a:lstStyle/>
        <a:p>
          <a:endParaRPr lang="pl-PL"/>
        </a:p>
      </dgm:t>
    </dgm:pt>
    <dgm:pt modelId="{C0ACBFA3-256B-41C4-B0FA-AA07582DDC1C}">
      <dgm:prSet phldrT="[Tekst]"/>
      <dgm:spPr/>
      <dgm:t>
        <a:bodyPr/>
        <a:lstStyle/>
        <a:p>
          <a:r>
            <a:rPr lang="pl-PL" dirty="0" smtClean="0"/>
            <a:t>Ewaluacja wzorców</a:t>
          </a:r>
        </a:p>
      </dgm:t>
    </dgm:pt>
    <dgm:pt modelId="{C152A1A8-FF4B-49CD-9457-2E6EDF733BFF}" type="parTrans" cxnId="{19AC0011-9EBD-4B26-B143-842CA075B194}">
      <dgm:prSet/>
      <dgm:spPr/>
      <dgm:t>
        <a:bodyPr/>
        <a:lstStyle/>
        <a:p>
          <a:endParaRPr lang="pl-PL"/>
        </a:p>
      </dgm:t>
    </dgm:pt>
    <dgm:pt modelId="{137D7ED8-2E1D-45C3-A6B4-B7002A2EF291}" type="sibTrans" cxnId="{19AC0011-9EBD-4B26-B143-842CA075B194}">
      <dgm:prSet/>
      <dgm:spPr/>
      <dgm:t>
        <a:bodyPr/>
        <a:lstStyle/>
        <a:p>
          <a:endParaRPr lang="pl-PL"/>
        </a:p>
      </dgm:t>
    </dgm:pt>
    <dgm:pt modelId="{2969ACEF-2222-4092-AE36-ADEF91ADD409}">
      <dgm:prSet phldrT="[Tekst]"/>
      <dgm:spPr/>
      <dgm:t>
        <a:bodyPr/>
        <a:lstStyle/>
        <a:p>
          <a:r>
            <a:rPr lang="pl-PL" dirty="0" smtClean="0"/>
            <a:t>Prezentowanie wiedzy</a:t>
          </a:r>
          <a:endParaRPr lang="pl-PL" dirty="0"/>
        </a:p>
      </dgm:t>
    </dgm:pt>
    <dgm:pt modelId="{92B845DE-81ED-4683-A6A2-8A4FB2F6C83C}" type="parTrans" cxnId="{83AC84AC-C019-48C8-8A80-F9EC89B64680}">
      <dgm:prSet/>
      <dgm:spPr/>
      <dgm:t>
        <a:bodyPr/>
        <a:lstStyle/>
        <a:p>
          <a:endParaRPr lang="pl-PL"/>
        </a:p>
      </dgm:t>
    </dgm:pt>
    <dgm:pt modelId="{A23A483F-9E9E-466E-9D44-0DAF1E3E34CD}" type="sibTrans" cxnId="{83AC84AC-C019-48C8-8A80-F9EC89B64680}">
      <dgm:prSet/>
      <dgm:spPr/>
      <dgm:t>
        <a:bodyPr/>
        <a:lstStyle/>
        <a:p>
          <a:endParaRPr lang="pl-PL"/>
        </a:p>
      </dgm:t>
    </dgm:pt>
    <dgm:pt modelId="{2227B24D-1932-4740-ABBD-9566581378D1}" type="pres">
      <dgm:prSet presAssocID="{E24B4C66-5A6F-4D19-9A5F-5E336BC19B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32DB987-5914-48F0-B33C-482FA682ACCF}" type="pres">
      <dgm:prSet presAssocID="{E24B4C66-5A6F-4D19-9A5F-5E336BC19B15}" presName="arrow" presStyleLbl="bgShp" presStyleIdx="0" presStyleCnt="1"/>
      <dgm:spPr/>
    </dgm:pt>
    <dgm:pt modelId="{D02F103A-D7B6-4E36-A851-021D0BFDC3A1}" type="pres">
      <dgm:prSet presAssocID="{E24B4C66-5A6F-4D19-9A5F-5E336BC19B15}" presName="linearProcess" presStyleCnt="0"/>
      <dgm:spPr/>
    </dgm:pt>
    <dgm:pt modelId="{3CEF3578-F51A-43AC-8938-FCF4D14A0E9A}" type="pres">
      <dgm:prSet presAssocID="{15670A08-2DDF-42A0-A83D-BCE978AC71C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2C5277D-FDA2-4A55-BB01-EF58793A16AC}" type="pres">
      <dgm:prSet presAssocID="{6CDDE4AA-6BF0-4976-9555-DC1D16CF4731}" presName="sibTrans" presStyleCnt="0"/>
      <dgm:spPr/>
    </dgm:pt>
    <dgm:pt modelId="{6C55CE9B-A5C1-4E40-A449-19DAB718233A}" type="pres">
      <dgm:prSet presAssocID="{B7C928E3-21DD-462F-8578-581C0660FF41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AD7802E-5B8F-4CC3-9243-79E3CBA146AC}" type="pres">
      <dgm:prSet presAssocID="{9271669C-D218-435D-8D36-CBB3DD7BFE41}" presName="sibTrans" presStyleCnt="0"/>
      <dgm:spPr/>
    </dgm:pt>
    <dgm:pt modelId="{F2B0B8D5-3D61-4018-954B-C89C896DF382}" type="pres">
      <dgm:prSet presAssocID="{E7FA1329-FBE7-49F2-B91B-79F2CA95AC42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29A09F-EF21-44F7-B25A-3BF0740BBD22}" type="pres">
      <dgm:prSet presAssocID="{F1AB746D-C335-4BCF-8297-6185010D0B05}" presName="sibTrans" presStyleCnt="0"/>
      <dgm:spPr/>
    </dgm:pt>
    <dgm:pt modelId="{264F9A8B-A195-4256-ABAA-23F3D1D30D2A}" type="pres">
      <dgm:prSet presAssocID="{C0ACBFA3-256B-41C4-B0FA-AA07582DDC1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CF6A4F0-9BD3-4DE7-92E5-24BDFA21824F}" type="pres">
      <dgm:prSet presAssocID="{137D7ED8-2E1D-45C3-A6B4-B7002A2EF291}" presName="sibTrans" presStyleCnt="0"/>
      <dgm:spPr/>
    </dgm:pt>
    <dgm:pt modelId="{10847845-1C86-499B-B748-152043C272E3}" type="pres">
      <dgm:prSet presAssocID="{2969ACEF-2222-4092-AE36-ADEF91ADD409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BB584E42-5C2C-48C5-BE29-4AB01BE3DD8B}" srcId="{E24B4C66-5A6F-4D19-9A5F-5E336BC19B15}" destId="{B7C928E3-21DD-462F-8578-581C0660FF41}" srcOrd="1" destOrd="0" parTransId="{027A3780-D122-4873-8D31-B278BA174894}" sibTransId="{9271669C-D218-435D-8D36-CBB3DD7BFE41}"/>
    <dgm:cxn modelId="{20B0E07C-9717-4798-9193-D7B72148B6E1}" srcId="{E24B4C66-5A6F-4D19-9A5F-5E336BC19B15}" destId="{E7FA1329-FBE7-49F2-B91B-79F2CA95AC42}" srcOrd="2" destOrd="0" parTransId="{DFB2BFD7-9D1C-4697-AE35-3D6CEAB40F79}" sibTransId="{F1AB746D-C335-4BCF-8297-6185010D0B05}"/>
    <dgm:cxn modelId="{D99B3A5F-5135-4900-9AE2-25304188BAB4}" type="presOf" srcId="{B7C928E3-21DD-462F-8578-581C0660FF41}" destId="{6C55CE9B-A5C1-4E40-A449-19DAB718233A}" srcOrd="0" destOrd="0" presId="urn:microsoft.com/office/officeart/2005/8/layout/hProcess9"/>
    <dgm:cxn modelId="{43C22162-17B9-4FB8-BD6F-3FE528A2B206}" type="presOf" srcId="{15670A08-2DDF-42A0-A83D-BCE978AC71CE}" destId="{3CEF3578-F51A-43AC-8938-FCF4D14A0E9A}" srcOrd="0" destOrd="0" presId="urn:microsoft.com/office/officeart/2005/8/layout/hProcess9"/>
    <dgm:cxn modelId="{D03E70EC-C55E-4402-9E22-E43D4EFF854D}" srcId="{E24B4C66-5A6F-4D19-9A5F-5E336BC19B15}" destId="{15670A08-2DDF-42A0-A83D-BCE978AC71CE}" srcOrd="0" destOrd="0" parTransId="{1799E9E0-A7ED-42C1-8496-B4D2C0889049}" sibTransId="{6CDDE4AA-6BF0-4976-9555-DC1D16CF4731}"/>
    <dgm:cxn modelId="{19AC0011-9EBD-4B26-B143-842CA075B194}" srcId="{E24B4C66-5A6F-4D19-9A5F-5E336BC19B15}" destId="{C0ACBFA3-256B-41C4-B0FA-AA07582DDC1C}" srcOrd="3" destOrd="0" parTransId="{C152A1A8-FF4B-49CD-9457-2E6EDF733BFF}" sibTransId="{137D7ED8-2E1D-45C3-A6B4-B7002A2EF291}"/>
    <dgm:cxn modelId="{E06F2019-1AEA-4A9A-8635-B08E2FAF640F}" type="presOf" srcId="{2969ACEF-2222-4092-AE36-ADEF91ADD409}" destId="{10847845-1C86-499B-B748-152043C272E3}" srcOrd="0" destOrd="0" presId="urn:microsoft.com/office/officeart/2005/8/layout/hProcess9"/>
    <dgm:cxn modelId="{1EF490D4-2383-47DC-AB14-F59CB17AF18A}" type="presOf" srcId="{C0ACBFA3-256B-41C4-B0FA-AA07582DDC1C}" destId="{264F9A8B-A195-4256-ABAA-23F3D1D30D2A}" srcOrd="0" destOrd="0" presId="urn:microsoft.com/office/officeart/2005/8/layout/hProcess9"/>
    <dgm:cxn modelId="{E96EE99C-02E5-444E-A188-E5311637FCEB}" type="presOf" srcId="{E24B4C66-5A6F-4D19-9A5F-5E336BC19B15}" destId="{2227B24D-1932-4740-ABBD-9566581378D1}" srcOrd="0" destOrd="0" presId="urn:microsoft.com/office/officeart/2005/8/layout/hProcess9"/>
    <dgm:cxn modelId="{83AC84AC-C019-48C8-8A80-F9EC89B64680}" srcId="{E24B4C66-5A6F-4D19-9A5F-5E336BC19B15}" destId="{2969ACEF-2222-4092-AE36-ADEF91ADD409}" srcOrd="4" destOrd="0" parTransId="{92B845DE-81ED-4683-A6A2-8A4FB2F6C83C}" sibTransId="{A23A483F-9E9E-466E-9D44-0DAF1E3E34CD}"/>
    <dgm:cxn modelId="{47CF2345-EA66-4907-8026-BA8B1E3BB7E6}" type="presOf" srcId="{E7FA1329-FBE7-49F2-B91B-79F2CA95AC42}" destId="{F2B0B8D5-3D61-4018-954B-C89C896DF382}" srcOrd="0" destOrd="0" presId="urn:microsoft.com/office/officeart/2005/8/layout/hProcess9"/>
    <dgm:cxn modelId="{108348D0-1225-4BDD-9628-978902D2C6CE}" type="presParOf" srcId="{2227B24D-1932-4740-ABBD-9566581378D1}" destId="{132DB987-5914-48F0-B33C-482FA682ACCF}" srcOrd="0" destOrd="0" presId="urn:microsoft.com/office/officeart/2005/8/layout/hProcess9"/>
    <dgm:cxn modelId="{DE54444D-21A1-4A65-A4EB-8B93AC2912D3}" type="presParOf" srcId="{2227B24D-1932-4740-ABBD-9566581378D1}" destId="{D02F103A-D7B6-4E36-A851-021D0BFDC3A1}" srcOrd="1" destOrd="0" presId="urn:microsoft.com/office/officeart/2005/8/layout/hProcess9"/>
    <dgm:cxn modelId="{FBE76063-2273-42C4-89F5-26BBFE3A821B}" type="presParOf" srcId="{D02F103A-D7B6-4E36-A851-021D0BFDC3A1}" destId="{3CEF3578-F51A-43AC-8938-FCF4D14A0E9A}" srcOrd="0" destOrd="0" presId="urn:microsoft.com/office/officeart/2005/8/layout/hProcess9"/>
    <dgm:cxn modelId="{C1DADAD3-E732-4071-A4DB-3DF9AEF916B0}" type="presParOf" srcId="{D02F103A-D7B6-4E36-A851-021D0BFDC3A1}" destId="{92C5277D-FDA2-4A55-BB01-EF58793A16AC}" srcOrd="1" destOrd="0" presId="urn:microsoft.com/office/officeart/2005/8/layout/hProcess9"/>
    <dgm:cxn modelId="{BEB3644C-85E9-475E-8C8C-01F6CBC6BFAE}" type="presParOf" srcId="{D02F103A-D7B6-4E36-A851-021D0BFDC3A1}" destId="{6C55CE9B-A5C1-4E40-A449-19DAB718233A}" srcOrd="2" destOrd="0" presId="urn:microsoft.com/office/officeart/2005/8/layout/hProcess9"/>
    <dgm:cxn modelId="{B0C3A66E-E0F3-4F80-B8D7-E73844A11440}" type="presParOf" srcId="{D02F103A-D7B6-4E36-A851-021D0BFDC3A1}" destId="{7AD7802E-5B8F-4CC3-9243-79E3CBA146AC}" srcOrd="3" destOrd="0" presId="urn:microsoft.com/office/officeart/2005/8/layout/hProcess9"/>
    <dgm:cxn modelId="{F7372A51-D270-4948-84A5-5A0062B9BDAF}" type="presParOf" srcId="{D02F103A-D7B6-4E36-A851-021D0BFDC3A1}" destId="{F2B0B8D5-3D61-4018-954B-C89C896DF382}" srcOrd="4" destOrd="0" presId="urn:microsoft.com/office/officeart/2005/8/layout/hProcess9"/>
    <dgm:cxn modelId="{67B3D9A3-7B4C-4E2E-A0BD-439C0C373836}" type="presParOf" srcId="{D02F103A-D7B6-4E36-A851-021D0BFDC3A1}" destId="{E829A09F-EF21-44F7-B25A-3BF0740BBD22}" srcOrd="5" destOrd="0" presId="urn:microsoft.com/office/officeart/2005/8/layout/hProcess9"/>
    <dgm:cxn modelId="{E0BD543E-09D5-4174-B5D2-3B14EC35FA02}" type="presParOf" srcId="{D02F103A-D7B6-4E36-A851-021D0BFDC3A1}" destId="{264F9A8B-A195-4256-ABAA-23F3D1D30D2A}" srcOrd="6" destOrd="0" presId="urn:microsoft.com/office/officeart/2005/8/layout/hProcess9"/>
    <dgm:cxn modelId="{965E0964-D84A-4374-A799-1B75F2DE9FD2}" type="presParOf" srcId="{D02F103A-D7B6-4E36-A851-021D0BFDC3A1}" destId="{8CF6A4F0-9BD3-4DE7-92E5-24BDFA21824F}" srcOrd="7" destOrd="0" presId="urn:microsoft.com/office/officeart/2005/8/layout/hProcess9"/>
    <dgm:cxn modelId="{62B8D542-0DD0-4983-B7ED-A9C3F88FE19F}" type="presParOf" srcId="{D02F103A-D7B6-4E36-A851-021D0BFDC3A1}" destId="{10847845-1C86-499B-B748-152043C272E3}" srcOrd="8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AB8BB-E471-4CCD-AB4F-7D8E2FDC5CA1}" type="doc">
      <dgm:prSet loTypeId="urn:microsoft.com/office/officeart/2005/8/layout/radial5" loCatId="cycle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B2B543A-9969-4C99-859C-CC6C907FE677}">
      <dgm:prSet phldrT="[Tekst]"/>
      <dgm:spPr/>
      <dgm:t>
        <a:bodyPr/>
        <a:lstStyle/>
        <a:p>
          <a:r>
            <a:rPr lang="pl-PL" dirty="0" smtClean="0"/>
            <a:t>Data Mining</a:t>
          </a:r>
          <a:endParaRPr lang="pl-PL" dirty="0"/>
        </a:p>
      </dgm:t>
    </dgm:pt>
    <dgm:pt modelId="{6937834A-36B0-4F53-AEF3-789D6C1BB8CA}" type="parTrans" cxnId="{52097CA1-E524-4D04-A325-893527BA38F0}">
      <dgm:prSet/>
      <dgm:spPr/>
      <dgm:t>
        <a:bodyPr/>
        <a:lstStyle/>
        <a:p>
          <a:endParaRPr lang="pl-PL"/>
        </a:p>
      </dgm:t>
    </dgm:pt>
    <dgm:pt modelId="{A46926B0-F959-4C79-AFB3-18F1357432DA}" type="sibTrans" cxnId="{52097CA1-E524-4D04-A325-893527BA38F0}">
      <dgm:prSet/>
      <dgm:spPr/>
      <dgm:t>
        <a:bodyPr/>
        <a:lstStyle/>
        <a:p>
          <a:endParaRPr lang="pl-PL"/>
        </a:p>
      </dgm:t>
    </dgm:pt>
    <dgm:pt modelId="{B3667E23-96A6-4ABB-B43F-BA3E8DCA9D4C}">
      <dgm:prSet phldrT="[Tekst]"/>
      <dgm:spPr/>
      <dgm:t>
        <a:bodyPr/>
        <a:lstStyle/>
        <a:p>
          <a:r>
            <a:rPr lang="pl-PL" dirty="0" smtClean="0"/>
            <a:t>Prognozy</a:t>
          </a:r>
          <a:endParaRPr lang="pl-PL" dirty="0"/>
        </a:p>
      </dgm:t>
    </dgm:pt>
    <dgm:pt modelId="{58BC42DE-1CED-43FE-8A7D-E32CFA57C0DE}" type="parTrans" cxnId="{2D85DBD1-E205-4689-A4A5-E83483537D01}">
      <dgm:prSet/>
      <dgm:spPr/>
      <dgm:t>
        <a:bodyPr/>
        <a:lstStyle/>
        <a:p>
          <a:endParaRPr lang="pl-PL"/>
        </a:p>
      </dgm:t>
    </dgm:pt>
    <dgm:pt modelId="{CF8D6F71-8DFF-4C30-8577-061C5CAF3BCF}" type="sibTrans" cxnId="{2D85DBD1-E205-4689-A4A5-E83483537D01}">
      <dgm:prSet/>
      <dgm:spPr/>
      <dgm:t>
        <a:bodyPr/>
        <a:lstStyle/>
        <a:p>
          <a:endParaRPr lang="pl-PL"/>
        </a:p>
      </dgm:t>
    </dgm:pt>
    <dgm:pt modelId="{56013C03-1856-4B6C-A722-23F019150C5F}">
      <dgm:prSet phldrT="[Tekst]"/>
      <dgm:spPr/>
      <dgm:t>
        <a:bodyPr/>
        <a:lstStyle/>
        <a:p>
          <a:r>
            <a:rPr lang="pl-PL" dirty="0" smtClean="0"/>
            <a:t>Odkrywanie Asocjacji</a:t>
          </a:r>
          <a:endParaRPr lang="pl-PL" dirty="0"/>
        </a:p>
      </dgm:t>
    </dgm:pt>
    <dgm:pt modelId="{BE9CA8DC-4DD0-498D-B53C-36137F064F62}" type="parTrans" cxnId="{7544E528-9849-43E5-BA36-2FF39A817682}">
      <dgm:prSet/>
      <dgm:spPr/>
      <dgm:t>
        <a:bodyPr/>
        <a:lstStyle/>
        <a:p>
          <a:endParaRPr lang="pl-PL"/>
        </a:p>
      </dgm:t>
    </dgm:pt>
    <dgm:pt modelId="{6C411772-B63B-4605-AF77-D1989B4B31B9}" type="sibTrans" cxnId="{7544E528-9849-43E5-BA36-2FF39A817682}">
      <dgm:prSet/>
      <dgm:spPr/>
      <dgm:t>
        <a:bodyPr/>
        <a:lstStyle/>
        <a:p>
          <a:endParaRPr lang="pl-PL"/>
        </a:p>
      </dgm:t>
    </dgm:pt>
    <dgm:pt modelId="{29479765-2B42-4914-BF40-BFBB9632CF46}">
      <dgm:prSet phldrT="[Tekst]"/>
      <dgm:spPr/>
      <dgm:t>
        <a:bodyPr/>
        <a:lstStyle/>
        <a:p>
          <a:r>
            <a:rPr lang="pl-PL" dirty="0" smtClean="0"/>
            <a:t>Odkrywanie Sekwencji</a:t>
          </a:r>
          <a:endParaRPr lang="pl-PL" dirty="0"/>
        </a:p>
      </dgm:t>
    </dgm:pt>
    <dgm:pt modelId="{7C88B2D5-6453-4F18-B75F-5BEA03492417}" type="parTrans" cxnId="{6B0DB7BB-C4E1-4942-B538-CF9994DFA645}">
      <dgm:prSet/>
      <dgm:spPr/>
      <dgm:t>
        <a:bodyPr/>
        <a:lstStyle/>
        <a:p>
          <a:endParaRPr lang="pl-PL"/>
        </a:p>
      </dgm:t>
    </dgm:pt>
    <dgm:pt modelId="{FBEE9021-401D-4865-B63E-C743811C3CC4}" type="sibTrans" cxnId="{6B0DB7BB-C4E1-4942-B538-CF9994DFA645}">
      <dgm:prSet/>
      <dgm:spPr/>
      <dgm:t>
        <a:bodyPr/>
        <a:lstStyle/>
        <a:p>
          <a:endParaRPr lang="pl-PL"/>
        </a:p>
      </dgm:t>
    </dgm:pt>
    <dgm:pt modelId="{2791D4B8-5999-44DC-BDFF-2AA28B43C6AE}">
      <dgm:prSet phldrT="[Tekst]"/>
      <dgm:spPr/>
      <dgm:t>
        <a:bodyPr/>
        <a:lstStyle/>
        <a:p>
          <a:r>
            <a:rPr lang="pl-PL" dirty="0" smtClean="0"/>
            <a:t>Klasyfikacja</a:t>
          </a:r>
          <a:endParaRPr lang="pl-PL" dirty="0"/>
        </a:p>
      </dgm:t>
    </dgm:pt>
    <dgm:pt modelId="{41E9EF63-E8EF-4FEC-96B5-5F6462674DEE}" type="parTrans" cxnId="{AF6C2632-0CBB-4829-AFA8-132D7CFAD687}">
      <dgm:prSet/>
      <dgm:spPr/>
      <dgm:t>
        <a:bodyPr/>
        <a:lstStyle/>
        <a:p>
          <a:endParaRPr lang="pl-PL"/>
        </a:p>
      </dgm:t>
    </dgm:pt>
    <dgm:pt modelId="{6DBA56F2-860D-4A49-882F-A78D62D2FADD}" type="sibTrans" cxnId="{AF6C2632-0CBB-4829-AFA8-132D7CFAD687}">
      <dgm:prSet/>
      <dgm:spPr/>
      <dgm:t>
        <a:bodyPr/>
        <a:lstStyle/>
        <a:p>
          <a:endParaRPr lang="pl-PL"/>
        </a:p>
      </dgm:t>
    </dgm:pt>
    <dgm:pt modelId="{BD1196AC-2EA1-491A-8C3A-D5F801428611}">
      <dgm:prSet phldrT="[Tekst]"/>
      <dgm:spPr/>
      <dgm:t>
        <a:bodyPr/>
        <a:lstStyle/>
        <a:p>
          <a:r>
            <a:rPr lang="pl-PL" dirty="0" smtClean="0"/>
            <a:t>Grupowanie</a:t>
          </a:r>
          <a:endParaRPr lang="pl-PL" dirty="0"/>
        </a:p>
      </dgm:t>
    </dgm:pt>
    <dgm:pt modelId="{4E0B689E-698E-4FBB-BF1F-605A635A07B1}" type="parTrans" cxnId="{5420243A-A925-4FDD-A9FF-94A6CE744FE0}">
      <dgm:prSet/>
      <dgm:spPr/>
      <dgm:t>
        <a:bodyPr/>
        <a:lstStyle/>
        <a:p>
          <a:endParaRPr lang="pl-PL"/>
        </a:p>
      </dgm:t>
    </dgm:pt>
    <dgm:pt modelId="{67B7A3AA-DAC1-4712-ADC3-B9B19C5453E7}" type="sibTrans" cxnId="{5420243A-A925-4FDD-A9FF-94A6CE744FE0}">
      <dgm:prSet/>
      <dgm:spPr/>
      <dgm:t>
        <a:bodyPr/>
        <a:lstStyle/>
        <a:p>
          <a:endParaRPr lang="pl-PL"/>
        </a:p>
      </dgm:t>
    </dgm:pt>
    <dgm:pt modelId="{AF16A77B-6625-4EF2-8725-F8342E4FBAAC}" type="pres">
      <dgm:prSet presAssocID="{36AAB8BB-E471-4CCD-AB4F-7D8E2FDC5CA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BB683751-B5FF-4D0A-A938-0D076D52D905}" type="pres">
      <dgm:prSet presAssocID="{EB2B543A-9969-4C99-859C-CC6C907FE677}" presName="centerShape" presStyleLbl="node0" presStyleIdx="0" presStyleCnt="1"/>
      <dgm:spPr/>
      <dgm:t>
        <a:bodyPr/>
        <a:lstStyle/>
        <a:p>
          <a:endParaRPr lang="pl-PL"/>
        </a:p>
      </dgm:t>
    </dgm:pt>
    <dgm:pt modelId="{EABE1E93-E6C3-44C9-86CD-CFDF94696A49}" type="pres">
      <dgm:prSet presAssocID="{58BC42DE-1CED-43FE-8A7D-E32CFA57C0DE}" presName="parTrans" presStyleLbl="sibTrans2D1" presStyleIdx="0" presStyleCnt="5"/>
      <dgm:spPr/>
      <dgm:t>
        <a:bodyPr/>
        <a:lstStyle/>
        <a:p>
          <a:endParaRPr lang="pl-PL"/>
        </a:p>
      </dgm:t>
    </dgm:pt>
    <dgm:pt modelId="{34762571-F2E2-4109-8AFD-4E7C0D23BB8F}" type="pres">
      <dgm:prSet presAssocID="{58BC42DE-1CED-43FE-8A7D-E32CFA57C0DE}" presName="connectorText" presStyleLbl="sibTrans2D1" presStyleIdx="0" presStyleCnt="5"/>
      <dgm:spPr/>
      <dgm:t>
        <a:bodyPr/>
        <a:lstStyle/>
        <a:p>
          <a:endParaRPr lang="pl-PL"/>
        </a:p>
      </dgm:t>
    </dgm:pt>
    <dgm:pt modelId="{353DAA79-AF9E-463A-9E82-993E98CDEAE0}" type="pres">
      <dgm:prSet presAssocID="{B3667E23-96A6-4ABB-B43F-BA3E8DCA9D4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55E1268-1B8E-4222-BDA2-E3A12203122A}" type="pres">
      <dgm:prSet presAssocID="{BE9CA8DC-4DD0-498D-B53C-36137F064F62}" presName="parTrans" presStyleLbl="sibTrans2D1" presStyleIdx="1" presStyleCnt="5"/>
      <dgm:spPr/>
      <dgm:t>
        <a:bodyPr/>
        <a:lstStyle/>
        <a:p>
          <a:endParaRPr lang="pl-PL"/>
        </a:p>
      </dgm:t>
    </dgm:pt>
    <dgm:pt modelId="{99D5E98C-8587-4AB6-98D2-A4AB7A539562}" type="pres">
      <dgm:prSet presAssocID="{BE9CA8DC-4DD0-498D-B53C-36137F064F62}" presName="connectorText" presStyleLbl="sibTrans2D1" presStyleIdx="1" presStyleCnt="5"/>
      <dgm:spPr/>
      <dgm:t>
        <a:bodyPr/>
        <a:lstStyle/>
        <a:p>
          <a:endParaRPr lang="pl-PL"/>
        </a:p>
      </dgm:t>
    </dgm:pt>
    <dgm:pt modelId="{B3BA59BE-7ED9-4005-9C53-C0E966D070EA}" type="pres">
      <dgm:prSet presAssocID="{56013C03-1856-4B6C-A722-23F019150C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A6C2C61-D897-40A0-971D-AA62A7E6D7D1}" type="pres">
      <dgm:prSet presAssocID="{7C88B2D5-6453-4F18-B75F-5BEA03492417}" presName="parTrans" presStyleLbl="sibTrans2D1" presStyleIdx="2" presStyleCnt="5"/>
      <dgm:spPr/>
      <dgm:t>
        <a:bodyPr/>
        <a:lstStyle/>
        <a:p>
          <a:endParaRPr lang="pl-PL"/>
        </a:p>
      </dgm:t>
    </dgm:pt>
    <dgm:pt modelId="{D538B04F-756D-4EC4-915F-6CC1EEE5638F}" type="pres">
      <dgm:prSet presAssocID="{7C88B2D5-6453-4F18-B75F-5BEA03492417}" presName="connectorText" presStyleLbl="sibTrans2D1" presStyleIdx="2" presStyleCnt="5"/>
      <dgm:spPr/>
      <dgm:t>
        <a:bodyPr/>
        <a:lstStyle/>
        <a:p>
          <a:endParaRPr lang="pl-PL"/>
        </a:p>
      </dgm:t>
    </dgm:pt>
    <dgm:pt modelId="{886DC502-2517-4B18-8698-369D930A29DE}" type="pres">
      <dgm:prSet presAssocID="{29479765-2B42-4914-BF40-BFBB9632CF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B2C86DB-CAE3-4893-85AE-40C4FBBBB758}" type="pres">
      <dgm:prSet presAssocID="{41E9EF63-E8EF-4FEC-96B5-5F6462674DEE}" presName="parTrans" presStyleLbl="sibTrans2D1" presStyleIdx="3" presStyleCnt="5"/>
      <dgm:spPr/>
      <dgm:t>
        <a:bodyPr/>
        <a:lstStyle/>
        <a:p>
          <a:endParaRPr lang="pl-PL"/>
        </a:p>
      </dgm:t>
    </dgm:pt>
    <dgm:pt modelId="{6E2688AB-05B2-41CF-B32E-E38B0A87F6F2}" type="pres">
      <dgm:prSet presAssocID="{41E9EF63-E8EF-4FEC-96B5-5F6462674DEE}" presName="connectorText" presStyleLbl="sibTrans2D1" presStyleIdx="3" presStyleCnt="5"/>
      <dgm:spPr/>
      <dgm:t>
        <a:bodyPr/>
        <a:lstStyle/>
        <a:p>
          <a:endParaRPr lang="pl-PL"/>
        </a:p>
      </dgm:t>
    </dgm:pt>
    <dgm:pt modelId="{140F2EEC-3567-4E21-BCC5-AE5D9823D951}" type="pres">
      <dgm:prSet presAssocID="{2791D4B8-5999-44DC-BDFF-2AA28B43C6A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653F6DC-272C-41B9-B44A-0DEF1598CEFA}" type="pres">
      <dgm:prSet presAssocID="{4E0B689E-698E-4FBB-BF1F-605A635A07B1}" presName="parTrans" presStyleLbl="sibTrans2D1" presStyleIdx="4" presStyleCnt="5"/>
      <dgm:spPr/>
      <dgm:t>
        <a:bodyPr/>
        <a:lstStyle/>
        <a:p>
          <a:endParaRPr lang="pl-PL"/>
        </a:p>
      </dgm:t>
    </dgm:pt>
    <dgm:pt modelId="{44D08997-37C1-4187-A966-31E6D484B60E}" type="pres">
      <dgm:prSet presAssocID="{4E0B689E-698E-4FBB-BF1F-605A635A07B1}" presName="connectorText" presStyleLbl="sibTrans2D1" presStyleIdx="4" presStyleCnt="5"/>
      <dgm:spPr/>
      <dgm:t>
        <a:bodyPr/>
        <a:lstStyle/>
        <a:p>
          <a:endParaRPr lang="pl-PL"/>
        </a:p>
      </dgm:t>
    </dgm:pt>
    <dgm:pt modelId="{E5D3FAA2-D8E4-44EA-9530-5D006977505C}" type="pres">
      <dgm:prSet presAssocID="{BD1196AC-2EA1-491A-8C3A-D5F80142861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420243A-A925-4FDD-A9FF-94A6CE744FE0}" srcId="{EB2B543A-9969-4C99-859C-CC6C907FE677}" destId="{BD1196AC-2EA1-491A-8C3A-D5F801428611}" srcOrd="4" destOrd="0" parTransId="{4E0B689E-698E-4FBB-BF1F-605A635A07B1}" sibTransId="{67B7A3AA-DAC1-4712-ADC3-B9B19C5453E7}"/>
    <dgm:cxn modelId="{D390642E-1C8C-437A-9AF8-444A2C2337C7}" type="presOf" srcId="{B3667E23-96A6-4ABB-B43F-BA3E8DCA9D4C}" destId="{353DAA79-AF9E-463A-9E82-993E98CDEAE0}" srcOrd="0" destOrd="0" presId="urn:microsoft.com/office/officeart/2005/8/layout/radial5"/>
    <dgm:cxn modelId="{805114C1-20D8-40EF-9A56-2D8A85B3808C}" type="presOf" srcId="{29479765-2B42-4914-BF40-BFBB9632CF46}" destId="{886DC502-2517-4B18-8698-369D930A29DE}" srcOrd="0" destOrd="0" presId="urn:microsoft.com/office/officeart/2005/8/layout/radial5"/>
    <dgm:cxn modelId="{61C8F970-6574-4467-B626-879E8C0285F9}" type="presOf" srcId="{7C88B2D5-6453-4F18-B75F-5BEA03492417}" destId="{1A6C2C61-D897-40A0-971D-AA62A7E6D7D1}" srcOrd="0" destOrd="0" presId="urn:microsoft.com/office/officeart/2005/8/layout/radial5"/>
    <dgm:cxn modelId="{52097CA1-E524-4D04-A325-893527BA38F0}" srcId="{36AAB8BB-E471-4CCD-AB4F-7D8E2FDC5CA1}" destId="{EB2B543A-9969-4C99-859C-CC6C907FE677}" srcOrd="0" destOrd="0" parTransId="{6937834A-36B0-4F53-AEF3-789D6C1BB8CA}" sibTransId="{A46926B0-F959-4C79-AFB3-18F1357432DA}"/>
    <dgm:cxn modelId="{759920BA-2BE4-450F-AC3E-E3D889513FCD}" type="presOf" srcId="{58BC42DE-1CED-43FE-8A7D-E32CFA57C0DE}" destId="{EABE1E93-E6C3-44C9-86CD-CFDF94696A49}" srcOrd="0" destOrd="0" presId="urn:microsoft.com/office/officeart/2005/8/layout/radial5"/>
    <dgm:cxn modelId="{5178DE99-D596-4D64-9DEA-C8B7F574CF37}" type="presOf" srcId="{58BC42DE-1CED-43FE-8A7D-E32CFA57C0DE}" destId="{34762571-F2E2-4109-8AFD-4E7C0D23BB8F}" srcOrd="1" destOrd="0" presId="urn:microsoft.com/office/officeart/2005/8/layout/radial5"/>
    <dgm:cxn modelId="{BFBD4456-418B-4D8D-8CCA-24B20D5DD4DB}" type="presOf" srcId="{4E0B689E-698E-4FBB-BF1F-605A635A07B1}" destId="{44D08997-37C1-4187-A966-31E6D484B60E}" srcOrd="1" destOrd="0" presId="urn:microsoft.com/office/officeart/2005/8/layout/radial5"/>
    <dgm:cxn modelId="{AF6C2632-0CBB-4829-AFA8-132D7CFAD687}" srcId="{EB2B543A-9969-4C99-859C-CC6C907FE677}" destId="{2791D4B8-5999-44DC-BDFF-2AA28B43C6AE}" srcOrd="3" destOrd="0" parTransId="{41E9EF63-E8EF-4FEC-96B5-5F6462674DEE}" sibTransId="{6DBA56F2-860D-4A49-882F-A78D62D2FADD}"/>
    <dgm:cxn modelId="{42FEFD36-C248-4633-85F3-FFF1146A1B50}" type="presOf" srcId="{BE9CA8DC-4DD0-498D-B53C-36137F064F62}" destId="{99D5E98C-8587-4AB6-98D2-A4AB7A539562}" srcOrd="1" destOrd="0" presId="urn:microsoft.com/office/officeart/2005/8/layout/radial5"/>
    <dgm:cxn modelId="{7544E528-9849-43E5-BA36-2FF39A817682}" srcId="{EB2B543A-9969-4C99-859C-CC6C907FE677}" destId="{56013C03-1856-4B6C-A722-23F019150C5F}" srcOrd="1" destOrd="0" parTransId="{BE9CA8DC-4DD0-498D-B53C-36137F064F62}" sibTransId="{6C411772-B63B-4605-AF77-D1989B4B31B9}"/>
    <dgm:cxn modelId="{25FAB390-F1AB-4501-BF29-6B1539A68A3D}" type="presOf" srcId="{BE9CA8DC-4DD0-498D-B53C-36137F064F62}" destId="{B55E1268-1B8E-4222-BDA2-E3A12203122A}" srcOrd="0" destOrd="0" presId="urn:microsoft.com/office/officeart/2005/8/layout/radial5"/>
    <dgm:cxn modelId="{A3D4DCF8-0C36-4F7D-9CB1-D07A0ADA45EF}" type="presOf" srcId="{4E0B689E-698E-4FBB-BF1F-605A635A07B1}" destId="{E653F6DC-272C-41B9-B44A-0DEF1598CEFA}" srcOrd="0" destOrd="0" presId="urn:microsoft.com/office/officeart/2005/8/layout/radial5"/>
    <dgm:cxn modelId="{2D85DBD1-E205-4689-A4A5-E83483537D01}" srcId="{EB2B543A-9969-4C99-859C-CC6C907FE677}" destId="{B3667E23-96A6-4ABB-B43F-BA3E8DCA9D4C}" srcOrd="0" destOrd="0" parTransId="{58BC42DE-1CED-43FE-8A7D-E32CFA57C0DE}" sibTransId="{CF8D6F71-8DFF-4C30-8577-061C5CAF3BCF}"/>
    <dgm:cxn modelId="{A1EE3725-5228-4F69-83A3-868649CD059A}" type="presOf" srcId="{56013C03-1856-4B6C-A722-23F019150C5F}" destId="{B3BA59BE-7ED9-4005-9C53-C0E966D070EA}" srcOrd="0" destOrd="0" presId="urn:microsoft.com/office/officeart/2005/8/layout/radial5"/>
    <dgm:cxn modelId="{6B0DB7BB-C4E1-4942-B538-CF9994DFA645}" srcId="{EB2B543A-9969-4C99-859C-CC6C907FE677}" destId="{29479765-2B42-4914-BF40-BFBB9632CF46}" srcOrd="2" destOrd="0" parTransId="{7C88B2D5-6453-4F18-B75F-5BEA03492417}" sibTransId="{FBEE9021-401D-4865-B63E-C743811C3CC4}"/>
    <dgm:cxn modelId="{5C8F0B88-FC95-4B5B-86E8-24A24274B232}" type="presOf" srcId="{EB2B543A-9969-4C99-859C-CC6C907FE677}" destId="{BB683751-B5FF-4D0A-A938-0D076D52D905}" srcOrd="0" destOrd="0" presId="urn:microsoft.com/office/officeart/2005/8/layout/radial5"/>
    <dgm:cxn modelId="{D81504FE-DE01-4574-9ACB-55E66F167494}" type="presOf" srcId="{41E9EF63-E8EF-4FEC-96B5-5F6462674DEE}" destId="{6E2688AB-05B2-41CF-B32E-E38B0A87F6F2}" srcOrd="1" destOrd="0" presId="urn:microsoft.com/office/officeart/2005/8/layout/radial5"/>
    <dgm:cxn modelId="{5AECC8D4-3624-4CE5-8378-8A727A4F045C}" type="presOf" srcId="{7C88B2D5-6453-4F18-B75F-5BEA03492417}" destId="{D538B04F-756D-4EC4-915F-6CC1EEE5638F}" srcOrd="1" destOrd="0" presId="urn:microsoft.com/office/officeart/2005/8/layout/radial5"/>
    <dgm:cxn modelId="{D860D068-E563-46C9-822E-358E0EE3F71A}" type="presOf" srcId="{41E9EF63-E8EF-4FEC-96B5-5F6462674DEE}" destId="{5B2C86DB-CAE3-4893-85AE-40C4FBBBB758}" srcOrd="0" destOrd="0" presId="urn:microsoft.com/office/officeart/2005/8/layout/radial5"/>
    <dgm:cxn modelId="{359AC845-5AEE-40B2-852E-080AE02DD5D1}" type="presOf" srcId="{36AAB8BB-E471-4CCD-AB4F-7D8E2FDC5CA1}" destId="{AF16A77B-6625-4EF2-8725-F8342E4FBAAC}" srcOrd="0" destOrd="0" presId="urn:microsoft.com/office/officeart/2005/8/layout/radial5"/>
    <dgm:cxn modelId="{2A25FBCE-EC21-434E-BBBB-32235B8D99FB}" type="presOf" srcId="{2791D4B8-5999-44DC-BDFF-2AA28B43C6AE}" destId="{140F2EEC-3567-4E21-BCC5-AE5D9823D951}" srcOrd="0" destOrd="0" presId="urn:microsoft.com/office/officeart/2005/8/layout/radial5"/>
    <dgm:cxn modelId="{B86BEAA5-1C3A-4EB0-8876-02336810CCF8}" type="presOf" srcId="{BD1196AC-2EA1-491A-8C3A-D5F801428611}" destId="{E5D3FAA2-D8E4-44EA-9530-5D006977505C}" srcOrd="0" destOrd="0" presId="urn:microsoft.com/office/officeart/2005/8/layout/radial5"/>
    <dgm:cxn modelId="{46A42442-A607-4560-A184-744AE25BA32D}" type="presParOf" srcId="{AF16A77B-6625-4EF2-8725-F8342E4FBAAC}" destId="{BB683751-B5FF-4D0A-A938-0D076D52D905}" srcOrd="0" destOrd="0" presId="urn:microsoft.com/office/officeart/2005/8/layout/radial5"/>
    <dgm:cxn modelId="{0E5939C4-5F59-40F7-92AC-FD9E791E1A91}" type="presParOf" srcId="{AF16A77B-6625-4EF2-8725-F8342E4FBAAC}" destId="{EABE1E93-E6C3-44C9-86CD-CFDF94696A49}" srcOrd="1" destOrd="0" presId="urn:microsoft.com/office/officeart/2005/8/layout/radial5"/>
    <dgm:cxn modelId="{63D6EC4C-2210-4A2D-B852-5EDA9835E868}" type="presParOf" srcId="{EABE1E93-E6C3-44C9-86CD-CFDF94696A49}" destId="{34762571-F2E2-4109-8AFD-4E7C0D23BB8F}" srcOrd="0" destOrd="0" presId="urn:microsoft.com/office/officeart/2005/8/layout/radial5"/>
    <dgm:cxn modelId="{629E4F56-F154-484B-A298-5C366F935228}" type="presParOf" srcId="{AF16A77B-6625-4EF2-8725-F8342E4FBAAC}" destId="{353DAA79-AF9E-463A-9E82-993E98CDEAE0}" srcOrd="2" destOrd="0" presId="urn:microsoft.com/office/officeart/2005/8/layout/radial5"/>
    <dgm:cxn modelId="{0E787DEA-FCE8-4397-8C94-0950959B43ED}" type="presParOf" srcId="{AF16A77B-6625-4EF2-8725-F8342E4FBAAC}" destId="{B55E1268-1B8E-4222-BDA2-E3A12203122A}" srcOrd="3" destOrd="0" presId="urn:microsoft.com/office/officeart/2005/8/layout/radial5"/>
    <dgm:cxn modelId="{E369F028-1EBD-46A3-B02F-B1CD95DC5B1C}" type="presParOf" srcId="{B55E1268-1B8E-4222-BDA2-E3A12203122A}" destId="{99D5E98C-8587-4AB6-98D2-A4AB7A539562}" srcOrd="0" destOrd="0" presId="urn:microsoft.com/office/officeart/2005/8/layout/radial5"/>
    <dgm:cxn modelId="{8918F388-BC93-4D41-B3BA-6F371BC74DE3}" type="presParOf" srcId="{AF16A77B-6625-4EF2-8725-F8342E4FBAAC}" destId="{B3BA59BE-7ED9-4005-9C53-C0E966D070EA}" srcOrd="4" destOrd="0" presId="urn:microsoft.com/office/officeart/2005/8/layout/radial5"/>
    <dgm:cxn modelId="{7F80B775-C352-47C9-8598-025A34FD1000}" type="presParOf" srcId="{AF16A77B-6625-4EF2-8725-F8342E4FBAAC}" destId="{1A6C2C61-D897-40A0-971D-AA62A7E6D7D1}" srcOrd="5" destOrd="0" presId="urn:microsoft.com/office/officeart/2005/8/layout/radial5"/>
    <dgm:cxn modelId="{BA28A07C-E103-4FDC-A091-32E643532853}" type="presParOf" srcId="{1A6C2C61-D897-40A0-971D-AA62A7E6D7D1}" destId="{D538B04F-756D-4EC4-915F-6CC1EEE5638F}" srcOrd="0" destOrd="0" presId="urn:microsoft.com/office/officeart/2005/8/layout/radial5"/>
    <dgm:cxn modelId="{51C5D9E8-B0E5-493B-9192-A91C5DC68C04}" type="presParOf" srcId="{AF16A77B-6625-4EF2-8725-F8342E4FBAAC}" destId="{886DC502-2517-4B18-8698-369D930A29DE}" srcOrd="6" destOrd="0" presId="urn:microsoft.com/office/officeart/2005/8/layout/radial5"/>
    <dgm:cxn modelId="{DBFCE65B-E667-4B25-989A-4F69B6276AC0}" type="presParOf" srcId="{AF16A77B-6625-4EF2-8725-F8342E4FBAAC}" destId="{5B2C86DB-CAE3-4893-85AE-40C4FBBBB758}" srcOrd="7" destOrd="0" presId="urn:microsoft.com/office/officeart/2005/8/layout/radial5"/>
    <dgm:cxn modelId="{362783C2-C4AE-47F3-A875-FB783E87BDD4}" type="presParOf" srcId="{5B2C86DB-CAE3-4893-85AE-40C4FBBBB758}" destId="{6E2688AB-05B2-41CF-B32E-E38B0A87F6F2}" srcOrd="0" destOrd="0" presId="urn:microsoft.com/office/officeart/2005/8/layout/radial5"/>
    <dgm:cxn modelId="{80376AA9-E29F-4E62-A5BD-0C5E73EE7749}" type="presParOf" srcId="{AF16A77B-6625-4EF2-8725-F8342E4FBAAC}" destId="{140F2EEC-3567-4E21-BCC5-AE5D9823D951}" srcOrd="8" destOrd="0" presId="urn:microsoft.com/office/officeart/2005/8/layout/radial5"/>
    <dgm:cxn modelId="{13E320C4-D856-471E-A14E-3502E3CB863B}" type="presParOf" srcId="{AF16A77B-6625-4EF2-8725-F8342E4FBAAC}" destId="{E653F6DC-272C-41B9-B44A-0DEF1598CEFA}" srcOrd="9" destOrd="0" presId="urn:microsoft.com/office/officeart/2005/8/layout/radial5"/>
    <dgm:cxn modelId="{4990E387-C1D9-4D84-98E5-D1790F3052B7}" type="presParOf" srcId="{E653F6DC-272C-41B9-B44A-0DEF1598CEFA}" destId="{44D08997-37C1-4187-A966-31E6D484B60E}" srcOrd="0" destOrd="0" presId="urn:microsoft.com/office/officeart/2005/8/layout/radial5"/>
    <dgm:cxn modelId="{3CD9E362-DBE3-44C2-8EEE-83FF6FA73E33}" type="presParOf" srcId="{AF16A77B-6625-4EF2-8725-F8342E4FBAAC}" destId="{E5D3FAA2-D8E4-44EA-9530-5D006977505C}" srcOrd="10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9ECF1-DEF7-42D4-AA74-F10EA3DFCD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8725" y="5276850"/>
            <a:ext cx="7772400" cy="704850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8725" y="5962650"/>
            <a:ext cx="7772400" cy="685800"/>
          </a:xfr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477000" y="1920875"/>
            <a:ext cx="1828800" cy="46323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90600" y="1920875"/>
            <a:ext cx="5334000" cy="46323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 spd="med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 spd="med">
    <p:circl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90600" y="26828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24400" y="26828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20875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6828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ircl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1/8/2018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ircl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7158" y="2428868"/>
            <a:ext cx="87868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pl-PL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Przedmiot: 	Podstawy</a:t>
            </a:r>
            <a:r>
              <a:rPr kumimoji="0" lang="pl-PL" altLang="pl-PL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Sztucznej Inteligencji</a:t>
            </a:r>
            <a:endParaRPr kumimoji="0" lang="pl-PL" altLang="pl-PL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Wydział: 		Inżynierii Metali i Informatyki Przesyłowej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pl-PL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Kierunek: 		Inżynieria Obliczeniowa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Data:			08.01.2018</a:t>
            </a:r>
            <a:endParaRPr kumimoji="0" lang="pl-PL" altLang="pl-PL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Autorzy: 		Przemysław Adamus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		Jarosław Dudka								Radosław Banasiński</a:t>
            </a:r>
            <a:endParaRPr kumimoji="0" lang="pl-PL" altLang="pl-PL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71674" y="3429000"/>
            <a:ext cx="6657978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1" hangingPunct="1">
              <a:lnSpc>
                <a:spcPts val="1600"/>
              </a:lnSpc>
            </a:pPr>
            <a:endParaRPr lang="pl-PL" altLang="pl-PL" sz="700" dirty="0">
              <a:latin typeface="Verdana" pitchFamily="34" charset="0"/>
            </a:endParaRPr>
          </a:p>
        </p:txBody>
      </p:sp>
      <p:pic>
        <p:nvPicPr>
          <p:cNvPr id="1026" name="Picture 2" descr="Podobny obra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85728"/>
            <a:ext cx="1988428" cy="2000264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www.agh.edu.pl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0" y="6596063"/>
            <a:ext cx="44291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l-PL" sz="11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KONTAKT:  https://www.facebook.com/przemon.adamus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57158" y="428604"/>
          <a:ext cx="8572528" cy="578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rostokąt zaokrąglony 4"/>
          <p:cNvSpPr/>
          <p:nvPr/>
        </p:nvSpPr>
        <p:spPr>
          <a:xfrm>
            <a:off x="357158" y="2143116"/>
            <a:ext cx="1643074" cy="2357454"/>
          </a:xfrm>
          <a:prstGeom prst="roundRect">
            <a:avLst/>
          </a:prstGeom>
          <a:noFill/>
          <a:ln w="104775">
            <a:solidFill>
              <a:srgbClr val="FF0000"/>
            </a:solidFill>
            <a:prstDash val="sys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357158" y="357166"/>
            <a:ext cx="1475084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l-PL" sz="3200" b="1" spc="50" dirty="0" smtClean="0">
                <a:ln w="11430"/>
                <a:solidFill>
                  <a:srgbClr val="1984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Etapy:</a:t>
            </a:r>
            <a:endParaRPr lang="pl-PL" sz="3200" b="1" spc="50" dirty="0">
              <a:ln w="11430"/>
              <a:solidFill>
                <a:srgbClr val="1984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20148E-6 L 0.1901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0.00532 L 0.37899 -0.00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99 -0.00532 L 0.56806 -0.005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06 -0.00532 L 0.75712 -0.005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0" y="285728"/>
          <a:ext cx="9144000" cy="621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rostokąt 4"/>
          <p:cNvSpPr/>
          <p:nvPr/>
        </p:nvSpPr>
        <p:spPr>
          <a:xfrm>
            <a:off x="357158" y="357166"/>
            <a:ext cx="2008884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l-PL" sz="3200" b="1" spc="50" dirty="0" smtClean="0">
                <a:ln w="11430"/>
                <a:solidFill>
                  <a:srgbClr val="1984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Techniki:</a:t>
            </a:r>
            <a:endParaRPr lang="pl-PL" sz="3200" b="1" spc="50" dirty="0">
              <a:ln w="11430"/>
              <a:solidFill>
                <a:srgbClr val="1984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machine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85728"/>
            <a:ext cx="6500798" cy="4304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Prostokąt 4"/>
          <p:cNvSpPr/>
          <p:nvPr/>
        </p:nvSpPr>
        <p:spPr>
          <a:xfrm>
            <a:off x="1142976" y="4714884"/>
            <a:ext cx="77153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solidFill>
                  <a:srgbClr val="FF0000"/>
                </a:solidFill>
                <a:latin typeface="+mn-lt"/>
              </a:rPr>
              <a:t>MACHINE LEARNING &gt;&gt; </a:t>
            </a:r>
            <a:r>
              <a:rPr lang="pl-PL" sz="2000" b="1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Głównym celem </a:t>
            </a:r>
            <a:r>
              <a:rPr lang="pl-PL" sz="2000" dirty="0" smtClean="0">
                <a:latin typeface="+mn-lt"/>
                <a:cs typeface="Arial" pitchFamily="34" charset="0"/>
              </a:rPr>
              <a:t>jest praktyczne zastosowanie dokonań w dziedzinie sztucznej inteligencji do stworzenia automatycznego systemu potrafiącego doskonalić się przy pomocy zgromadzonego doświadczenia (czyli danych) i nabywania na tej podstawie nowej wiedzy.</a:t>
            </a:r>
            <a:endParaRPr lang="pl-PL" sz="2000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500034" y="571480"/>
            <a:ext cx="26885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  <a:latin typeface="Tw Cen MT Condensed Extra Bold" pitchFamily="34" charset="-18"/>
              </a:rPr>
              <a:t>9,12,5,FFFF,D011,</a:t>
            </a:r>
          </a:p>
          <a:p>
            <a:r>
              <a:rPr lang="pl-PL" sz="2800" b="1" dirty="0" smtClean="0">
                <a:solidFill>
                  <a:srgbClr val="FF0000"/>
                </a:solidFill>
                <a:latin typeface="Tw Cen MT Condensed Extra Bold" pitchFamily="34" charset="-18"/>
              </a:rPr>
              <a:t>0110,212,4.25 …</a:t>
            </a:r>
            <a:endParaRPr lang="pl-PL" sz="2800" b="1" dirty="0">
              <a:solidFill>
                <a:srgbClr val="FF0000"/>
              </a:solidFill>
              <a:latin typeface="Tw Cen MT Condensed Extra Bold" pitchFamily="34" charset="-18"/>
            </a:endParaRPr>
          </a:p>
        </p:txBody>
      </p:sp>
      <p:sp>
        <p:nvSpPr>
          <p:cNvPr id="6" name="Strzałka w prawo 5"/>
          <p:cNvSpPr/>
          <p:nvPr/>
        </p:nvSpPr>
        <p:spPr bwMode="auto">
          <a:xfrm rot="2371310">
            <a:off x="1387133" y="1736648"/>
            <a:ext cx="1500198" cy="857256"/>
          </a:xfrm>
          <a:prstGeom prst="rightArrow">
            <a:avLst/>
          </a:prstGeom>
          <a:solidFill>
            <a:srgbClr val="996633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Dane</a:t>
            </a:r>
          </a:p>
        </p:txBody>
      </p:sp>
      <p:sp>
        <p:nvSpPr>
          <p:cNvPr id="8" name="Sześcian 7"/>
          <p:cNvSpPr/>
          <p:nvPr/>
        </p:nvSpPr>
        <p:spPr bwMode="auto">
          <a:xfrm>
            <a:off x="2928926" y="2214554"/>
            <a:ext cx="2214578" cy="2214578"/>
          </a:xfrm>
          <a:prstGeom prst="cub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sp>
        <p:nvSpPr>
          <p:cNvPr id="9" name="Strzałka w prawo 8"/>
          <p:cNvSpPr/>
          <p:nvPr/>
        </p:nvSpPr>
        <p:spPr bwMode="auto">
          <a:xfrm rot="2371310">
            <a:off x="5244786" y="4022664"/>
            <a:ext cx="1500198" cy="857256"/>
          </a:xfrm>
          <a:prstGeom prst="rightArrow">
            <a:avLst/>
          </a:prstGeom>
          <a:solidFill>
            <a:srgbClr val="996633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Wiedza</a:t>
            </a:r>
          </a:p>
        </p:txBody>
      </p:sp>
      <p:graphicFrame>
        <p:nvGraphicFramePr>
          <p:cNvPr id="10" name="Wykres 9"/>
          <p:cNvGraphicFramePr/>
          <p:nvPr/>
        </p:nvGraphicFramePr>
        <p:xfrm>
          <a:off x="6357950" y="4857760"/>
          <a:ext cx="2190744" cy="1317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Dowolny kształt 11"/>
          <p:cNvSpPr/>
          <p:nvPr/>
        </p:nvSpPr>
        <p:spPr bwMode="auto">
          <a:xfrm>
            <a:off x="3103685" y="3057797"/>
            <a:ext cx="1356343" cy="1109757"/>
          </a:xfrm>
          <a:custGeom>
            <a:avLst/>
            <a:gdLst>
              <a:gd name="connsiteX0" fmla="*/ 0 w 1356343"/>
              <a:gd name="connsiteY0" fmla="*/ 1109757 h 1109757"/>
              <a:gd name="connsiteX1" fmla="*/ 52753 w 1356343"/>
              <a:gd name="connsiteY1" fmla="*/ 1065795 h 1109757"/>
              <a:gd name="connsiteX2" fmla="*/ 87923 w 1356343"/>
              <a:gd name="connsiteY2" fmla="*/ 1013041 h 1109757"/>
              <a:gd name="connsiteX3" fmla="*/ 140677 w 1356343"/>
              <a:gd name="connsiteY3" fmla="*/ 960288 h 1109757"/>
              <a:gd name="connsiteX4" fmla="*/ 149469 w 1356343"/>
              <a:gd name="connsiteY4" fmla="*/ 898741 h 1109757"/>
              <a:gd name="connsiteX5" fmla="*/ 167053 w 1356343"/>
              <a:gd name="connsiteY5" fmla="*/ 872365 h 1109757"/>
              <a:gd name="connsiteX6" fmla="*/ 184638 w 1356343"/>
              <a:gd name="connsiteY6" fmla="*/ 802026 h 1109757"/>
              <a:gd name="connsiteX7" fmla="*/ 263769 w 1356343"/>
              <a:gd name="connsiteY7" fmla="*/ 898741 h 1109757"/>
              <a:gd name="connsiteX8" fmla="*/ 263769 w 1356343"/>
              <a:gd name="connsiteY8" fmla="*/ 898741 h 1109757"/>
              <a:gd name="connsiteX9" fmla="*/ 307730 w 1356343"/>
              <a:gd name="connsiteY9" fmla="*/ 933911 h 1109757"/>
              <a:gd name="connsiteX10" fmla="*/ 325315 w 1356343"/>
              <a:gd name="connsiteY10" fmla="*/ 960288 h 1109757"/>
              <a:gd name="connsiteX11" fmla="*/ 369277 w 1356343"/>
              <a:gd name="connsiteY11" fmla="*/ 1021834 h 1109757"/>
              <a:gd name="connsiteX12" fmla="*/ 386861 w 1356343"/>
              <a:gd name="connsiteY12" fmla="*/ 1057003 h 1109757"/>
              <a:gd name="connsiteX13" fmla="*/ 422030 w 1356343"/>
              <a:gd name="connsiteY13" fmla="*/ 1039418 h 1109757"/>
              <a:gd name="connsiteX14" fmla="*/ 439615 w 1356343"/>
              <a:gd name="connsiteY14" fmla="*/ 969080 h 1109757"/>
              <a:gd name="connsiteX15" fmla="*/ 448407 w 1356343"/>
              <a:gd name="connsiteY15" fmla="*/ 933911 h 1109757"/>
              <a:gd name="connsiteX16" fmla="*/ 457200 w 1356343"/>
              <a:gd name="connsiteY16" fmla="*/ 907534 h 1109757"/>
              <a:gd name="connsiteX17" fmla="*/ 474784 w 1356343"/>
              <a:gd name="connsiteY17" fmla="*/ 819611 h 1109757"/>
              <a:gd name="connsiteX18" fmla="*/ 483577 w 1356343"/>
              <a:gd name="connsiteY18" fmla="*/ 793234 h 1109757"/>
              <a:gd name="connsiteX19" fmla="*/ 492369 w 1356343"/>
              <a:gd name="connsiteY19" fmla="*/ 749272 h 1109757"/>
              <a:gd name="connsiteX20" fmla="*/ 501161 w 1356343"/>
              <a:gd name="connsiteY20" fmla="*/ 529465 h 1109757"/>
              <a:gd name="connsiteX21" fmla="*/ 509953 w 1356343"/>
              <a:gd name="connsiteY21" fmla="*/ 555841 h 1109757"/>
              <a:gd name="connsiteX22" fmla="*/ 518746 w 1356343"/>
              <a:gd name="connsiteY22" fmla="*/ 889949 h 1109757"/>
              <a:gd name="connsiteX23" fmla="*/ 536330 w 1356343"/>
              <a:gd name="connsiteY23" fmla="*/ 916326 h 1109757"/>
              <a:gd name="connsiteX24" fmla="*/ 553915 w 1356343"/>
              <a:gd name="connsiteY24" fmla="*/ 951495 h 1109757"/>
              <a:gd name="connsiteX25" fmla="*/ 580292 w 1356343"/>
              <a:gd name="connsiteY25" fmla="*/ 969080 h 1109757"/>
              <a:gd name="connsiteX26" fmla="*/ 677007 w 1356343"/>
              <a:gd name="connsiteY26" fmla="*/ 960288 h 1109757"/>
              <a:gd name="connsiteX27" fmla="*/ 720969 w 1356343"/>
              <a:gd name="connsiteY27" fmla="*/ 916326 h 1109757"/>
              <a:gd name="connsiteX28" fmla="*/ 773723 w 1356343"/>
              <a:gd name="connsiteY28" fmla="*/ 837195 h 1109757"/>
              <a:gd name="connsiteX29" fmla="*/ 800100 w 1356343"/>
              <a:gd name="connsiteY29" fmla="*/ 802026 h 1109757"/>
              <a:gd name="connsiteX30" fmla="*/ 826477 w 1356343"/>
              <a:gd name="connsiteY30" fmla="*/ 758065 h 1109757"/>
              <a:gd name="connsiteX31" fmla="*/ 835269 w 1356343"/>
              <a:gd name="connsiteY31" fmla="*/ 722895 h 1109757"/>
              <a:gd name="connsiteX32" fmla="*/ 826477 w 1356343"/>
              <a:gd name="connsiteY32" fmla="*/ 467918 h 1109757"/>
              <a:gd name="connsiteX33" fmla="*/ 808892 w 1356343"/>
              <a:gd name="connsiteY33" fmla="*/ 441541 h 1109757"/>
              <a:gd name="connsiteX34" fmla="*/ 791307 w 1356343"/>
              <a:gd name="connsiteY34" fmla="*/ 406372 h 1109757"/>
              <a:gd name="connsiteX35" fmla="*/ 747346 w 1356343"/>
              <a:gd name="connsiteY35" fmla="*/ 353618 h 1109757"/>
              <a:gd name="connsiteX36" fmla="*/ 720969 w 1356343"/>
              <a:gd name="connsiteY36" fmla="*/ 336034 h 1109757"/>
              <a:gd name="connsiteX37" fmla="*/ 694592 w 1356343"/>
              <a:gd name="connsiteY37" fmla="*/ 327241 h 1109757"/>
              <a:gd name="connsiteX38" fmla="*/ 677007 w 1356343"/>
              <a:gd name="connsiteY38" fmla="*/ 687726 h 1109757"/>
              <a:gd name="connsiteX39" fmla="*/ 712177 w 1356343"/>
              <a:gd name="connsiteY39" fmla="*/ 749272 h 1109757"/>
              <a:gd name="connsiteX40" fmla="*/ 747346 w 1356343"/>
              <a:gd name="connsiteY40" fmla="*/ 758065 h 1109757"/>
              <a:gd name="connsiteX41" fmla="*/ 800100 w 1356343"/>
              <a:gd name="connsiteY41" fmla="*/ 749272 h 1109757"/>
              <a:gd name="connsiteX42" fmla="*/ 852853 w 1356343"/>
              <a:gd name="connsiteY42" fmla="*/ 678934 h 1109757"/>
              <a:gd name="connsiteX43" fmla="*/ 888023 w 1356343"/>
              <a:gd name="connsiteY43" fmla="*/ 608595 h 1109757"/>
              <a:gd name="connsiteX44" fmla="*/ 940777 w 1356343"/>
              <a:gd name="connsiteY44" fmla="*/ 467918 h 1109757"/>
              <a:gd name="connsiteX45" fmla="*/ 958361 w 1356343"/>
              <a:gd name="connsiteY45" fmla="*/ 441541 h 1109757"/>
              <a:gd name="connsiteX46" fmla="*/ 984738 w 1356343"/>
              <a:gd name="connsiteY46" fmla="*/ 406372 h 1109757"/>
              <a:gd name="connsiteX47" fmla="*/ 1002323 w 1356343"/>
              <a:gd name="connsiteY47" fmla="*/ 371203 h 1109757"/>
              <a:gd name="connsiteX48" fmla="*/ 975946 w 1356343"/>
              <a:gd name="connsiteY48" fmla="*/ 160188 h 1109757"/>
              <a:gd name="connsiteX49" fmla="*/ 949569 w 1356343"/>
              <a:gd name="connsiteY49" fmla="*/ 142603 h 1109757"/>
              <a:gd name="connsiteX50" fmla="*/ 923192 w 1356343"/>
              <a:gd name="connsiteY50" fmla="*/ 133811 h 1109757"/>
              <a:gd name="connsiteX51" fmla="*/ 905607 w 1356343"/>
              <a:gd name="connsiteY51" fmla="*/ 300865 h 1109757"/>
              <a:gd name="connsiteX52" fmla="*/ 958361 w 1356343"/>
              <a:gd name="connsiteY52" fmla="*/ 397580 h 1109757"/>
              <a:gd name="connsiteX53" fmla="*/ 1046284 w 1356343"/>
              <a:gd name="connsiteY53" fmla="*/ 494295 h 1109757"/>
              <a:gd name="connsiteX54" fmla="*/ 1081453 w 1356343"/>
              <a:gd name="connsiteY54" fmla="*/ 555841 h 1109757"/>
              <a:gd name="connsiteX55" fmla="*/ 1125415 w 1356343"/>
              <a:gd name="connsiteY55" fmla="*/ 608595 h 1109757"/>
              <a:gd name="connsiteX56" fmla="*/ 1178169 w 1356343"/>
              <a:gd name="connsiteY56" fmla="*/ 599803 h 1109757"/>
              <a:gd name="connsiteX57" fmla="*/ 1186961 w 1356343"/>
              <a:gd name="connsiteY57" fmla="*/ 573426 h 1109757"/>
              <a:gd name="connsiteX58" fmla="*/ 1239715 w 1356343"/>
              <a:gd name="connsiteY58" fmla="*/ 494295 h 1109757"/>
              <a:gd name="connsiteX59" fmla="*/ 1257300 w 1356343"/>
              <a:gd name="connsiteY59" fmla="*/ 432749 h 1109757"/>
              <a:gd name="connsiteX60" fmla="*/ 1248507 w 1356343"/>
              <a:gd name="connsiteY60" fmla="*/ 37095 h 1109757"/>
              <a:gd name="connsiteX61" fmla="*/ 1134207 w 1356343"/>
              <a:gd name="connsiteY61" fmla="*/ 63472 h 1109757"/>
              <a:gd name="connsiteX62" fmla="*/ 1125415 w 1356343"/>
              <a:gd name="connsiteY62" fmla="*/ 89849 h 1109757"/>
              <a:gd name="connsiteX63" fmla="*/ 1090246 w 1356343"/>
              <a:gd name="connsiteY63" fmla="*/ 160188 h 1109757"/>
              <a:gd name="connsiteX64" fmla="*/ 1072661 w 1356343"/>
              <a:gd name="connsiteY64" fmla="*/ 195357 h 1109757"/>
              <a:gd name="connsiteX65" fmla="*/ 1055077 w 1356343"/>
              <a:gd name="connsiteY65" fmla="*/ 230526 h 1109757"/>
              <a:gd name="connsiteX66" fmla="*/ 1028700 w 1356343"/>
              <a:gd name="connsiteY66" fmla="*/ 274488 h 1109757"/>
              <a:gd name="connsiteX67" fmla="*/ 1028700 w 1356343"/>
              <a:gd name="connsiteY67" fmla="*/ 459126 h 1109757"/>
              <a:gd name="connsiteX68" fmla="*/ 1055077 w 1356343"/>
              <a:gd name="connsiteY68" fmla="*/ 467918 h 1109757"/>
              <a:gd name="connsiteX69" fmla="*/ 1134207 w 1356343"/>
              <a:gd name="connsiteY69" fmla="*/ 459126 h 1109757"/>
              <a:gd name="connsiteX70" fmla="*/ 1204546 w 1356343"/>
              <a:gd name="connsiteY70" fmla="*/ 388788 h 1109757"/>
              <a:gd name="connsiteX71" fmla="*/ 1257300 w 1356343"/>
              <a:gd name="connsiteY71" fmla="*/ 353618 h 1109757"/>
              <a:gd name="connsiteX72" fmla="*/ 1283677 w 1356343"/>
              <a:gd name="connsiteY72" fmla="*/ 292072 h 1109757"/>
              <a:gd name="connsiteX73" fmla="*/ 1301261 w 1356343"/>
              <a:gd name="connsiteY73" fmla="*/ 256903 h 1109757"/>
              <a:gd name="connsiteX74" fmla="*/ 1310053 w 1356343"/>
              <a:gd name="connsiteY74" fmla="*/ 230526 h 1109757"/>
              <a:gd name="connsiteX75" fmla="*/ 1301261 w 1356343"/>
              <a:gd name="connsiteY75" fmla="*/ 89849 h 1109757"/>
              <a:gd name="connsiteX76" fmla="*/ 1266092 w 1356343"/>
              <a:gd name="connsiteY76" fmla="*/ 63472 h 1109757"/>
              <a:gd name="connsiteX77" fmla="*/ 1125415 w 1356343"/>
              <a:gd name="connsiteY77" fmla="*/ 10718 h 1109757"/>
              <a:gd name="connsiteX78" fmla="*/ 879230 w 1356343"/>
              <a:gd name="connsiteY78" fmla="*/ 19511 h 1109757"/>
              <a:gd name="connsiteX79" fmla="*/ 844061 w 1356343"/>
              <a:gd name="connsiteY79" fmla="*/ 28303 h 1109757"/>
              <a:gd name="connsiteX80" fmla="*/ 791307 w 1356343"/>
              <a:gd name="connsiteY80" fmla="*/ 54680 h 1109757"/>
              <a:gd name="connsiteX81" fmla="*/ 703384 w 1356343"/>
              <a:gd name="connsiteY81" fmla="*/ 107434 h 1109757"/>
              <a:gd name="connsiteX82" fmla="*/ 677007 w 1356343"/>
              <a:gd name="connsiteY82" fmla="*/ 116226 h 1109757"/>
              <a:gd name="connsiteX83" fmla="*/ 650630 w 1356343"/>
              <a:gd name="connsiteY83" fmla="*/ 133811 h 1109757"/>
              <a:gd name="connsiteX84" fmla="*/ 589084 w 1356343"/>
              <a:gd name="connsiteY84" fmla="*/ 151395 h 1109757"/>
              <a:gd name="connsiteX85" fmla="*/ 553915 w 1356343"/>
              <a:gd name="connsiteY85" fmla="*/ 177772 h 1109757"/>
              <a:gd name="connsiteX86" fmla="*/ 527538 w 1356343"/>
              <a:gd name="connsiteY86" fmla="*/ 195357 h 1109757"/>
              <a:gd name="connsiteX87" fmla="*/ 509953 w 1356343"/>
              <a:gd name="connsiteY87" fmla="*/ 221734 h 1109757"/>
              <a:gd name="connsiteX88" fmla="*/ 483577 w 1356343"/>
              <a:gd name="connsiteY88" fmla="*/ 248111 h 1109757"/>
              <a:gd name="connsiteX89" fmla="*/ 465992 w 1356343"/>
              <a:gd name="connsiteY89" fmla="*/ 274488 h 1109757"/>
              <a:gd name="connsiteX90" fmla="*/ 439615 w 1356343"/>
              <a:gd name="connsiteY90" fmla="*/ 309657 h 1109757"/>
              <a:gd name="connsiteX91" fmla="*/ 404446 w 1356343"/>
              <a:gd name="connsiteY91" fmla="*/ 397580 h 1109757"/>
              <a:gd name="connsiteX92" fmla="*/ 386861 w 1356343"/>
              <a:gd name="connsiteY92" fmla="*/ 432749 h 1109757"/>
              <a:gd name="connsiteX93" fmla="*/ 378069 w 1356343"/>
              <a:gd name="connsiteY93" fmla="*/ 476711 h 1109757"/>
              <a:gd name="connsiteX94" fmla="*/ 360484 w 1356343"/>
              <a:gd name="connsiteY94" fmla="*/ 503088 h 1109757"/>
              <a:gd name="connsiteX95" fmla="*/ 334107 w 1356343"/>
              <a:gd name="connsiteY95" fmla="*/ 555841 h 1109757"/>
              <a:gd name="connsiteX96" fmla="*/ 325315 w 1356343"/>
              <a:gd name="connsiteY96" fmla="*/ 582218 h 1109757"/>
              <a:gd name="connsiteX97" fmla="*/ 316523 w 1356343"/>
              <a:gd name="connsiteY97" fmla="*/ 617388 h 1109757"/>
              <a:gd name="connsiteX98" fmla="*/ 298938 w 1356343"/>
              <a:gd name="connsiteY98" fmla="*/ 643765 h 1109757"/>
              <a:gd name="connsiteX99" fmla="*/ 246184 w 1356343"/>
              <a:gd name="connsiteY99" fmla="*/ 705311 h 1109757"/>
              <a:gd name="connsiteX100" fmla="*/ 237392 w 1356343"/>
              <a:gd name="connsiteY100" fmla="*/ 740480 h 1109757"/>
              <a:gd name="connsiteX101" fmla="*/ 202223 w 1356343"/>
              <a:gd name="connsiteY101" fmla="*/ 766857 h 1109757"/>
              <a:gd name="connsiteX102" fmla="*/ 184638 w 1356343"/>
              <a:gd name="connsiteY102" fmla="*/ 793234 h 1109757"/>
              <a:gd name="connsiteX103" fmla="*/ 167053 w 1356343"/>
              <a:gd name="connsiteY103" fmla="*/ 854780 h 1109757"/>
              <a:gd name="connsiteX104" fmla="*/ 131884 w 1356343"/>
              <a:gd name="connsiteY104" fmla="*/ 925118 h 1109757"/>
              <a:gd name="connsiteX105" fmla="*/ 114300 w 1356343"/>
              <a:gd name="connsiteY105" fmla="*/ 977872 h 1109757"/>
              <a:gd name="connsiteX106" fmla="*/ 131884 w 1356343"/>
              <a:gd name="connsiteY106" fmla="*/ 1048211 h 1109757"/>
              <a:gd name="connsiteX107" fmla="*/ 246184 w 1356343"/>
              <a:gd name="connsiteY107" fmla="*/ 1074588 h 1109757"/>
              <a:gd name="connsiteX108" fmla="*/ 272561 w 1356343"/>
              <a:gd name="connsiteY108" fmla="*/ 1092172 h 1109757"/>
              <a:gd name="connsiteX109" fmla="*/ 501161 w 1356343"/>
              <a:gd name="connsiteY109" fmla="*/ 1083380 h 1109757"/>
              <a:gd name="connsiteX110" fmla="*/ 536330 w 1356343"/>
              <a:gd name="connsiteY110" fmla="*/ 1074588 h 1109757"/>
              <a:gd name="connsiteX111" fmla="*/ 589084 w 1356343"/>
              <a:gd name="connsiteY111" fmla="*/ 1065795 h 1109757"/>
              <a:gd name="connsiteX112" fmla="*/ 633046 w 1356343"/>
              <a:gd name="connsiteY112" fmla="*/ 1057003 h 1109757"/>
              <a:gd name="connsiteX113" fmla="*/ 694592 w 1356343"/>
              <a:gd name="connsiteY113" fmla="*/ 995457 h 1109757"/>
              <a:gd name="connsiteX114" fmla="*/ 712177 w 1356343"/>
              <a:gd name="connsiteY114" fmla="*/ 960288 h 1109757"/>
              <a:gd name="connsiteX115" fmla="*/ 756138 w 1356343"/>
              <a:gd name="connsiteY115" fmla="*/ 845988 h 1109757"/>
              <a:gd name="connsiteX116" fmla="*/ 791307 w 1356343"/>
              <a:gd name="connsiteY116" fmla="*/ 793234 h 1109757"/>
              <a:gd name="connsiteX117" fmla="*/ 817684 w 1356343"/>
              <a:gd name="connsiteY117" fmla="*/ 766857 h 1109757"/>
              <a:gd name="connsiteX118" fmla="*/ 879230 w 1356343"/>
              <a:gd name="connsiteY118" fmla="*/ 705311 h 1109757"/>
              <a:gd name="connsiteX119" fmla="*/ 975946 w 1356343"/>
              <a:gd name="connsiteY119" fmla="*/ 626180 h 1109757"/>
              <a:gd name="connsiteX120" fmla="*/ 1002323 w 1356343"/>
              <a:gd name="connsiteY120" fmla="*/ 617388 h 1109757"/>
              <a:gd name="connsiteX121" fmla="*/ 1037492 w 1356343"/>
              <a:gd name="connsiteY121" fmla="*/ 599803 h 1109757"/>
              <a:gd name="connsiteX122" fmla="*/ 1090246 w 1356343"/>
              <a:gd name="connsiteY122" fmla="*/ 582218 h 1109757"/>
              <a:gd name="connsiteX123" fmla="*/ 1107830 w 1356343"/>
              <a:gd name="connsiteY123" fmla="*/ 547049 h 1109757"/>
              <a:gd name="connsiteX124" fmla="*/ 1134207 w 1356343"/>
              <a:gd name="connsiteY124" fmla="*/ 520672 h 1109757"/>
              <a:gd name="connsiteX125" fmla="*/ 1151792 w 1356343"/>
              <a:gd name="connsiteY125" fmla="*/ 494295 h 1109757"/>
              <a:gd name="connsiteX126" fmla="*/ 1178169 w 1356343"/>
              <a:gd name="connsiteY126" fmla="*/ 423957 h 1109757"/>
              <a:gd name="connsiteX127" fmla="*/ 1195753 w 1356343"/>
              <a:gd name="connsiteY127" fmla="*/ 397580 h 1109757"/>
              <a:gd name="connsiteX128" fmla="*/ 1230923 w 1356343"/>
              <a:gd name="connsiteY128" fmla="*/ 327241 h 1109757"/>
              <a:gd name="connsiteX129" fmla="*/ 1248507 w 1356343"/>
              <a:gd name="connsiteY129" fmla="*/ 292072 h 1109757"/>
              <a:gd name="connsiteX130" fmla="*/ 1283677 w 1356343"/>
              <a:gd name="connsiteY130" fmla="*/ 256903 h 1109757"/>
              <a:gd name="connsiteX131" fmla="*/ 1292469 w 1356343"/>
              <a:gd name="connsiteY131" fmla="*/ 230526 h 1109757"/>
              <a:gd name="connsiteX132" fmla="*/ 1336430 w 1356343"/>
              <a:gd name="connsiteY132" fmla="*/ 177772 h 1109757"/>
              <a:gd name="connsiteX133" fmla="*/ 1318846 w 1356343"/>
              <a:gd name="connsiteY133" fmla="*/ 133811 h 1109757"/>
              <a:gd name="connsiteX134" fmla="*/ 1266092 w 1356343"/>
              <a:gd name="connsiteY134" fmla="*/ 125018 h 110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356343" h="1109757">
                <a:moveTo>
                  <a:pt x="0" y="1109757"/>
                </a:moveTo>
                <a:cubicBezTo>
                  <a:pt x="23447" y="1094125"/>
                  <a:pt x="34526" y="1089230"/>
                  <a:pt x="52753" y="1065795"/>
                </a:cubicBezTo>
                <a:cubicBezTo>
                  <a:pt x="65728" y="1049113"/>
                  <a:pt x="72979" y="1027985"/>
                  <a:pt x="87923" y="1013041"/>
                </a:cubicBezTo>
                <a:lnTo>
                  <a:pt x="140677" y="960288"/>
                </a:lnTo>
                <a:cubicBezTo>
                  <a:pt x="143608" y="939772"/>
                  <a:pt x="143514" y="918591"/>
                  <a:pt x="149469" y="898741"/>
                </a:cubicBezTo>
                <a:cubicBezTo>
                  <a:pt x="152505" y="888620"/>
                  <a:pt x="162327" y="881816"/>
                  <a:pt x="167053" y="872365"/>
                </a:cubicBezTo>
                <a:cubicBezTo>
                  <a:pt x="176067" y="854337"/>
                  <a:pt x="181293" y="818753"/>
                  <a:pt x="184638" y="802026"/>
                </a:cubicBezTo>
                <a:cubicBezTo>
                  <a:pt x="243440" y="821626"/>
                  <a:pt x="206247" y="802871"/>
                  <a:pt x="263769" y="898741"/>
                </a:cubicBezTo>
                <a:lnTo>
                  <a:pt x="263769" y="898741"/>
                </a:lnTo>
                <a:cubicBezTo>
                  <a:pt x="278423" y="910464"/>
                  <a:pt x="294460" y="920641"/>
                  <a:pt x="307730" y="933911"/>
                </a:cubicBezTo>
                <a:cubicBezTo>
                  <a:pt x="315202" y="941383"/>
                  <a:pt x="319173" y="951689"/>
                  <a:pt x="325315" y="960288"/>
                </a:cubicBezTo>
                <a:cubicBezTo>
                  <a:pt x="338792" y="979155"/>
                  <a:pt x="357438" y="1001116"/>
                  <a:pt x="369277" y="1021834"/>
                </a:cubicBezTo>
                <a:cubicBezTo>
                  <a:pt x="375780" y="1033214"/>
                  <a:pt x="381000" y="1045280"/>
                  <a:pt x="386861" y="1057003"/>
                </a:cubicBezTo>
                <a:cubicBezTo>
                  <a:pt x="398584" y="1051141"/>
                  <a:pt x="415287" y="1050657"/>
                  <a:pt x="422030" y="1039418"/>
                </a:cubicBezTo>
                <a:cubicBezTo>
                  <a:pt x="434464" y="1018694"/>
                  <a:pt x="433753" y="992526"/>
                  <a:pt x="439615" y="969080"/>
                </a:cubicBezTo>
                <a:cubicBezTo>
                  <a:pt x="442546" y="957357"/>
                  <a:pt x="444586" y="945375"/>
                  <a:pt x="448407" y="933911"/>
                </a:cubicBezTo>
                <a:cubicBezTo>
                  <a:pt x="451338" y="925119"/>
                  <a:pt x="455116" y="916565"/>
                  <a:pt x="457200" y="907534"/>
                </a:cubicBezTo>
                <a:cubicBezTo>
                  <a:pt x="463921" y="878411"/>
                  <a:pt x="468063" y="848734"/>
                  <a:pt x="474784" y="819611"/>
                </a:cubicBezTo>
                <a:cubicBezTo>
                  <a:pt x="476868" y="810580"/>
                  <a:pt x="481329" y="802225"/>
                  <a:pt x="483577" y="793234"/>
                </a:cubicBezTo>
                <a:cubicBezTo>
                  <a:pt x="487202" y="778736"/>
                  <a:pt x="489438" y="763926"/>
                  <a:pt x="492369" y="749272"/>
                </a:cubicBezTo>
                <a:cubicBezTo>
                  <a:pt x="495300" y="676003"/>
                  <a:pt x="494522" y="602491"/>
                  <a:pt x="501161" y="529465"/>
                </a:cubicBezTo>
                <a:cubicBezTo>
                  <a:pt x="502000" y="520235"/>
                  <a:pt x="509501" y="546584"/>
                  <a:pt x="509953" y="555841"/>
                </a:cubicBezTo>
                <a:cubicBezTo>
                  <a:pt x="515381" y="667117"/>
                  <a:pt x="510616" y="778838"/>
                  <a:pt x="518746" y="889949"/>
                </a:cubicBezTo>
                <a:cubicBezTo>
                  <a:pt x="519517" y="900488"/>
                  <a:pt x="531087" y="907151"/>
                  <a:pt x="536330" y="916326"/>
                </a:cubicBezTo>
                <a:cubicBezTo>
                  <a:pt x="542833" y="927706"/>
                  <a:pt x="545524" y="941426"/>
                  <a:pt x="553915" y="951495"/>
                </a:cubicBezTo>
                <a:cubicBezTo>
                  <a:pt x="560680" y="959613"/>
                  <a:pt x="571500" y="963218"/>
                  <a:pt x="580292" y="969080"/>
                </a:cubicBezTo>
                <a:cubicBezTo>
                  <a:pt x="612530" y="966149"/>
                  <a:pt x="646697" y="971654"/>
                  <a:pt x="677007" y="960288"/>
                </a:cubicBezTo>
                <a:cubicBezTo>
                  <a:pt x="696411" y="953011"/>
                  <a:pt x="707105" y="931730"/>
                  <a:pt x="720969" y="916326"/>
                </a:cubicBezTo>
                <a:cubicBezTo>
                  <a:pt x="782440" y="848026"/>
                  <a:pt x="735094" y="899001"/>
                  <a:pt x="773723" y="837195"/>
                </a:cubicBezTo>
                <a:cubicBezTo>
                  <a:pt x="781490" y="824769"/>
                  <a:pt x="791971" y="814219"/>
                  <a:pt x="800100" y="802026"/>
                </a:cubicBezTo>
                <a:cubicBezTo>
                  <a:pt x="809579" y="787807"/>
                  <a:pt x="817685" y="772719"/>
                  <a:pt x="826477" y="758065"/>
                </a:cubicBezTo>
                <a:cubicBezTo>
                  <a:pt x="829408" y="746342"/>
                  <a:pt x="835269" y="734979"/>
                  <a:pt x="835269" y="722895"/>
                </a:cubicBezTo>
                <a:cubicBezTo>
                  <a:pt x="835269" y="637852"/>
                  <a:pt x="834415" y="552590"/>
                  <a:pt x="826477" y="467918"/>
                </a:cubicBezTo>
                <a:cubicBezTo>
                  <a:pt x="825491" y="457397"/>
                  <a:pt x="814135" y="450716"/>
                  <a:pt x="808892" y="441541"/>
                </a:cubicBezTo>
                <a:cubicBezTo>
                  <a:pt x="802389" y="430161"/>
                  <a:pt x="797810" y="417752"/>
                  <a:pt x="791307" y="406372"/>
                </a:cubicBezTo>
                <a:cubicBezTo>
                  <a:pt x="778732" y="384365"/>
                  <a:pt x="767186" y="370151"/>
                  <a:pt x="747346" y="353618"/>
                </a:cubicBezTo>
                <a:cubicBezTo>
                  <a:pt x="739228" y="346853"/>
                  <a:pt x="730420" y="340760"/>
                  <a:pt x="720969" y="336034"/>
                </a:cubicBezTo>
                <a:cubicBezTo>
                  <a:pt x="712679" y="331889"/>
                  <a:pt x="703384" y="330172"/>
                  <a:pt x="694592" y="327241"/>
                </a:cubicBezTo>
                <a:cubicBezTo>
                  <a:pt x="558171" y="372718"/>
                  <a:pt x="652743" y="331850"/>
                  <a:pt x="677007" y="687726"/>
                </a:cubicBezTo>
                <a:cubicBezTo>
                  <a:pt x="677297" y="691976"/>
                  <a:pt x="705076" y="744538"/>
                  <a:pt x="712177" y="749272"/>
                </a:cubicBezTo>
                <a:cubicBezTo>
                  <a:pt x="722231" y="755975"/>
                  <a:pt x="735623" y="755134"/>
                  <a:pt x="747346" y="758065"/>
                </a:cubicBezTo>
                <a:cubicBezTo>
                  <a:pt x="764931" y="755134"/>
                  <a:pt x="784155" y="757245"/>
                  <a:pt x="800100" y="749272"/>
                </a:cubicBezTo>
                <a:cubicBezTo>
                  <a:pt x="833088" y="732778"/>
                  <a:pt x="836906" y="706841"/>
                  <a:pt x="852853" y="678934"/>
                </a:cubicBezTo>
                <a:cubicBezTo>
                  <a:pt x="878701" y="633700"/>
                  <a:pt x="867248" y="670919"/>
                  <a:pt x="888023" y="608595"/>
                </a:cubicBezTo>
                <a:cubicBezTo>
                  <a:pt x="908829" y="546177"/>
                  <a:pt x="883422" y="553954"/>
                  <a:pt x="940777" y="467918"/>
                </a:cubicBezTo>
                <a:cubicBezTo>
                  <a:pt x="946638" y="459126"/>
                  <a:pt x="952219" y="450140"/>
                  <a:pt x="958361" y="441541"/>
                </a:cubicBezTo>
                <a:cubicBezTo>
                  <a:pt x="966878" y="429617"/>
                  <a:pt x="976971" y="418798"/>
                  <a:pt x="984738" y="406372"/>
                </a:cubicBezTo>
                <a:cubicBezTo>
                  <a:pt x="991685" y="395258"/>
                  <a:pt x="996461" y="382926"/>
                  <a:pt x="1002323" y="371203"/>
                </a:cubicBezTo>
                <a:cubicBezTo>
                  <a:pt x="1000574" y="334477"/>
                  <a:pt x="1026413" y="210656"/>
                  <a:pt x="975946" y="160188"/>
                </a:cubicBezTo>
                <a:cubicBezTo>
                  <a:pt x="968474" y="152716"/>
                  <a:pt x="959021" y="147329"/>
                  <a:pt x="949569" y="142603"/>
                </a:cubicBezTo>
                <a:cubicBezTo>
                  <a:pt x="941280" y="138458"/>
                  <a:pt x="931984" y="136742"/>
                  <a:pt x="923192" y="133811"/>
                </a:cubicBezTo>
                <a:cubicBezTo>
                  <a:pt x="845649" y="172581"/>
                  <a:pt x="876933" y="143157"/>
                  <a:pt x="905607" y="300865"/>
                </a:cubicBezTo>
                <a:cubicBezTo>
                  <a:pt x="911630" y="333992"/>
                  <a:pt x="940431" y="372477"/>
                  <a:pt x="958361" y="397580"/>
                </a:cubicBezTo>
                <a:cubicBezTo>
                  <a:pt x="1013594" y="474906"/>
                  <a:pt x="990826" y="452701"/>
                  <a:pt x="1046284" y="494295"/>
                </a:cubicBezTo>
                <a:cubicBezTo>
                  <a:pt x="1057033" y="515793"/>
                  <a:pt x="1065919" y="537200"/>
                  <a:pt x="1081453" y="555841"/>
                </a:cubicBezTo>
                <a:cubicBezTo>
                  <a:pt x="1137869" y="623540"/>
                  <a:pt x="1081754" y="543105"/>
                  <a:pt x="1125415" y="608595"/>
                </a:cubicBezTo>
                <a:cubicBezTo>
                  <a:pt x="1143000" y="605664"/>
                  <a:pt x="1162691" y="608648"/>
                  <a:pt x="1178169" y="599803"/>
                </a:cubicBezTo>
                <a:cubicBezTo>
                  <a:pt x="1186216" y="595205"/>
                  <a:pt x="1182363" y="581473"/>
                  <a:pt x="1186961" y="573426"/>
                </a:cubicBezTo>
                <a:cubicBezTo>
                  <a:pt x="1245865" y="470343"/>
                  <a:pt x="1179823" y="614080"/>
                  <a:pt x="1239715" y="494295"/>
                </a:cubicBezTo>
                <a:cubicBezTo>
                  <a:pt x="1246020" y="481685"/>
                  <a:pt x="1254484" y="444012"/>
                  <a:pt x="1257300" y="432749"/>
                </a:cubicBezTo>
                <a:cubicBezTo>
                  <a:pt x="1254369" y="300864"/>
                  <a:pt x="1290223" y="162243"/>
                  <a:pt x="1248507" y="37095"/>
                </a:cubicBezTo>
                <a:cubicBezTo>
                  <a:pt x="1236142" y="0"/>
                  <a:pt x="1170147" y="48069"/>
                  <a:pt x="1134207" y="63472"/>
                </a:cubicBezTo>
                <a:cubicBezTo>
                  <a:pt x="1125688" y="67123"/>
                  <a:pt x="1129250" y="81412"/>
                  <a:pt x="1125415" y="89849"/>
                </a:cubicBezTo>
                <a:cubicBezTo>
                  <a:pt x="1114568" y="113713"/>
                  <a:pt x="1101969" y="136742"/>
                  <a:pt x="1090246" y="160188"/>
                </a:cubicBezTo>
                <a:lnTo>
                  <a:pt x="1072661" y="195357"/>
                </a:lnTo>
                <a:cubicBezTo>
                  <a:pt x="1066800" y="207080"/>
                  <a:pt x="1061820" y="219287"/>
                  <a:pt x="1055077" y="230526"/>
                </a:cubicBezTo>
                <a:lnTo>
                  <a:pt x="1028700" y="274488"/>
                </a:lnTo>
                <a:cubicBezTo>
                  <a:pt x="1014621" y="344876"/>
                  <a:pt x="1006622" y="365295"/>
                  <a:pt x="1028700" y="459126"/>
                </a:cubicBezTo>
                <a:cubicBezTo>
                  <a:pt x="1030823" y="468148"/>
                  <a:pt x="1046285" y="464987"/>
                  <a:pt x="1055077" y="467918"/>
                </a:cubicBezTo>
                <a:cubicBezTo>
                  <a:pt x="1081454" y="464987"/>
                  <a:pt x="1108842" y="466931"/>
                  <a:pt x="1134207" y="459126"/>
                </a:cubicBezTo>
                <a:cubicBezTo>
                  <a:pt x="1167369" y="448923"/>
                  <a:pt x="1182020" y="409061"/>
                  <a:pt x="1204546" y="388788"/>
                </a:cubicBezTo>
                <a:cubicBezTo>
                  <a:pt x="1220255" y="374650"/>
                  <a:pt x="1257300" y="353618"/>
                  <a:pt x="1257300" y="353618"/>
                </a:cubicBezTo>
                <a:cubicBezTo>
                  <a:pt x="1292934" y="300165"/>
                  <a:pt x="1259345" y="356957"/>
                  <a:pt x="1283677" y="292072"/>
                </a:cubicBezTo>
                <a:cubicBezTo>
                  <a:pt x="1288279" y="279800"/>
                  <a:pt x="1296098" y="268950"/>
                  <a:pt x="1301261" y="256903"/>
                </a:cubicBezTo>
                <a:cubicBezTo>
                  <a:pt x="1304912" y="248384"/>
                  <a:pt x="1307122" y="239318"/>
                  <a:pt x="1310053" y="230526"/>
                </a:cubicBezTo>
                <a:cubicBezTo>
                  <a:pt x="1307122" y="183634"/>
                  <a:pt x="1313218" y="135286"/>
                  <a:pt x="1301261" y="89849"/>
                </a:cubicBezTo>
                <a:cubicBezTo>
                  <a:pt x="1297532" y="75678"/>
                  <a:pt x="1278815" y="70742"/>
                  <a:pt x="1266092" y="63472"/>
                </a:cubicBezTo>
                <a:cubicBezTo>
                  <a:pt x="1180555" y="14594"/>
                  <a:pt x="1200517" y="23236"/>
                  <a:pt x="1125415" y="10718"/>
                </a:cubicBezTo>
                <a:cubicBezTo>
                  <a:pt x="1043353" y="13649"/>
                  <a:pt x="961184" y="14389"/>
                  <a:pt x="879230" y="19511"/>
                </a:cubicBezTo>
                <a:cubicBezTo>
                  <a:pt x="867170" y="20265"/>
                  <a:pt x="855168" y="23543"/>
                  <a:pt x="844061" y="28303"/>
                </a:cubicBezTo>
                <a:cubicBezTo>
                  <a:pt x="724762" y="79432"/>
                  <a:pt x="902443" y="17636"/>
                  <a:pt x="791307" y="54680"/>
                </a:cubicBezTo>
                <a:cubicBezTo>
                  <a:pt x="753809" y="79678"/>
                  <a:pt x="741231" y="91214"/>
                  <a:pt x="703384" y="107434"/>
                </a:cubicBezTo>
                <a:cubicBezTo>
                  <a:pt x="694865" y="111085"/>
                  <a:pt x="685799" y="113295"/>
                  <a:pt x="677007" y="116226"/>
                </a:cubicBezTo>
                <a:cubicBezTo>
                  <a:pt x="668215" y="122088"/>
                  <a:pt x="660082" y="129085"/>
                  <a:pt x="650630" y="133811"/>
                </a:cubicBezTo>
                <a:cubicBezTo>
                  <a:pt x="638018" y="140117"/>
                  <a:pt x="600351" y="148578"/>
                  <a:pt x="589084" y="151395"/>
                </a:cubicBezTo>
                <a:cubicBezTo>
                  <a:pt x="577361" y="160187"/>
                  <a:pt x="565839" y="169255"/>
                  <a:pt x="553915" y="177772"/>
                </a:cubicBezTo>
                <a:cubicBezTo>
                  <a:pt x="545316" y="183914"/>
                  <a:pt x="535010" y="187885"/>
                  <a:pt x="527538" y="195357"/>
                </a:cubicBezTo>
                <a:cubicBezTo>
                  <a:pt x="520066" y="202829"/>
                  <a:pt x="516718" y="213616"/>
                  <a:pt x="509953" y="221734"/>
                </a:cubicBezTo>
                <a:cubicBezTo>
                  <a:pt x="501993" y="231286"/>
                  <a:pt x="491537" y="238559"/>
                  <a:pt x="483577" y="248111"/>
                </a:cubicBezTo>
                <a:cubicBezTo>
                  <a:pt x="476812" y="256229"/>
                  <a:pt x="472134" y="265889"/>
                  <a:pt x="465992" y="274488"/>
                </a:cubicBezTo>
                <a:cubicBezTo>
                  <a:pt x="457475" y="286412"/>
                  <a:pt x="447382" y="297231"/>
                  <a:pt x="439615" y="309657"/>
                </a:cubicBezTo>
                <a:cubicBezTo>
                  <a:pt x="401195" y="371129"/>
                  <a:pt x="443917" y="318640"/>
                  <a:pt x="404446" y="397580"/>
                </a:cubicBezTo>
                <a:lnTo>
                  <a:pt x="386861" y="432749"/>
                </a:lnTo>
                <a:cubicBezTo>
                  <a:pt x="383930" y="447403"/>
                  <a:pt x="383316" y="462718"/>
                  <a:pt x="378069" y="476711"/>
                </a:cubicBezTo>
                <a:cubicBezTo>
                  <a:pt x="374359" y="486605"/>
                  <a:pt x="365210" y="493636"/>
                  <a:pt x="360484" y="503088"/>
                </a:cubicBezTo>
                <a:cubicBezTo>
                  <a:pt x="324085" y="575886"/>
                  <a:pt x="384500" y="480257"/>
                  <a:pt x="334107" y="555841"/>
                </a:cubicBezTo>
                <a:cubicBezTo>
                  <a:pt x="331176" y="564633"/>
                  <a:pt x="327861" y="573307"/>
                  <a:pt x="325315" y="582218"/>
                </a:cubicBezTo>
                <a:cubicBezTo>
                  <a:pt x="321995" y="593837"/>
                  <a:pt x="321283" y="606281"/>
                  <a:pt x="316523" y="617388"/>
                </a:cubicBezTo>
                <a:cubicBezTo>
                  <a:pt x="312360" y="627101"/>
                  <a:pt x="305080" y="635166"/>
                  <a:pt x="298938" y="643765"/>
                </a:cubicBezTo>
                <a:cubicBezTo>
                  <a:pt x="270740" y="683242"/>
                  <a:pt x="278138" y="673357"/>
                  <a:pt x="246184" y="705311"/>
                </a:cubicBezTo>
                <a:cubicBezTo>
                  <a:pt x="243253" y="717034"/>
                  <a:pt x="244416" y="730647"/>
                  <a:pt x="237392" y="740480"/>
                </a:cubicBezTo>
                <a:cubicBezTo>
                  <a:pt x="228875" y="752404"/>
                  <a:pt x="212585" y="756495"/>
                  <a:pt x="202223" y="766857"/>
                </a:cubicBezTo>
                <a:cubicBezTo>
                  <a:pt x="194751" y="774329"/>
                  <a:pt x="190500" y="784442"/>
                  <a:pt x="184638" y="793234"/>
                </a:cubicBezTo>
                <a:cubicBezTo>
                  <a:pt x="180906" y="808164"/>
                  <a:pt x="174063" y="839359"/>
                  <a:pt x="167053" y="854780"/>
                </a:cubicBezTo>
                <a:cubicBezTo>
                  <a:pt x="156206" y="878644"/>
                  <a:pt x="140173" y="900250"/>
                  <a:pt x="131884" y="925118"/>
                </a:cubicBezTo>
                <a:lnTo>
                  <a:pt x="114300" y="977872"/>
                </a:lnTo>
                <a:cubicBezTo>
                  <a:pt x="120161" y="1001318"/>
                  <a:pt x="119450" y="1027487"/>
                  <a:pt x="131884" y="1048211"/>
                </a:cubicBezTo>
                <a:cubicBezTo>
                  <a:pt x="146610" y="1072754"/>
                  <a:pt x="243488" y="1074288"/>
                  <a:pt x="246184" y="1074588"/>
                </a:cubicBezTo>
                <a:cubicBezTo>
                  <a:pt x="254976" y="1080449"/>
                  <a:pt x="262000" y="1091808"/>
                  <a:pt x="272561" y="1092172"/>
                </a:cubicBezTo>
                <a:cubicBezTo>
                  <a:pt x="348772" y="1094800"/>
                  <a:pt x="425074" y="1088452"/>
                  <a:pt x="501161" y="1083380"/>
                </a:cubicBezTo>
                <a:cubicBezTo>
                  <a:pt x="513218" y="1082576"/>
                  <a:pt x="524481" y="1076958"/>
                  <a:pt x="536330" y="1074588"/>
                </a:cubicBezTo>
                <a:cubicBezTo>
                  <a:pt x="553811" y="1071092"/>
                  <a:pt x="571544" y="1068984"/>
                  <a:pt x="589084" y="1065795"/>
                </a:cubicBezTo>
                <a:cubicBezTo>
                  <a:pt x="603787" y="1063122"/>
                  <a:pt x="618392" y="1059934"/>
                  <a:pt x="633046" y="1057003"/>
                </a:cubicBezTo>
                <a:cubicBezTo>
                  <a:pt x="707629" y="1007281"/>
                  <a:pt x="672926" y="1046011"/>
                  <a:pt x="694592" y="995457"/>
                </a:cubicBezTo>
                <a:cubicBezTo>
                  <a:pt x="699755" y="983410"/>
                  <a:pt x="706315" y="972011"/>
                  <a:pt x="712177" y="960288"/>
                </a:cubicBezTo>
                <a:cubicBezTo>
                  <a:pt x="722701" y="907664"/>
                  <a:pt x="720264" y="899799"/>
                  <a:pt x="756138" y="845988"/>
                </a:cubicBezTo>
                <a:cubicBezTo>
                  <a:pt x="767861" y="828403"/>
                  <a:pt x="776363" y="808178"/>
                  <a:pt x="791307" y="793234"/>
                </a:cubicBezTo>
                <a:cubicBezTo>
                  <a:pt x="800099" y="784442"/>
                  <a:pt x="810050" y="776672"/>
                  <a:pt x="817684" y="766857"/>
                </a:cubicBezTo>
                <a:cubicBezTo>
                  <a:pt x="867064" y="703368"/>
                  <a:pt x="828826" y="722112"/>
                  <a:pt x="879230" y="705311"/>
                </a:cubicBezTo>
                <a:cubicBezTo>
                  <a:pt x="933130" y="651412"/>
                  <a:pt x="922468" y="649099"/>
                  <a:pt x="975946" y="626180"/>
                </a:cubicBezTo>
                <a:cubicBezTo>
                  <a:pt x="984465" y="622529"/>
                  <a:pt x="993804" y="621039"/>
                  <a:pt x="1002323" y="617388"/>
                </a:cubicBezTo>
                <a:cubicBezTo>
                  <a:pt x="1014370" y="612225"/>
                  <a:pt x="1025323" y="604671"/>
                  <a:pt x="1037492" y="599803"/>
                </a:cubicBezTo>
                <a:cubicBezTo>
                  <a:pt x="1054702" y="592919"/>
                  <a:pt x="1090246" y="582218"/>
                  <a:pt x="1090246" y="582218"/>
                </a:cubicBezTo>
                <a:cubicBezTo>
                  <a:pt x="1096107" y="570495"/>
                  <a:pt x="1100212" y="557714"/>
                  <a:pt x="1107830" y="547049"/>
                </a:cubicBezTo>
                <a:cubicBezTo>
                  <a:pt x="1115057" y="536931"/>
                  <a:pt x="1126247" y="530224"/>
                  <a:pt x="1134207" y="520672"/>
                </a:cubicBezTo>
                <a:cubicBezTo>
                  <a:pt x="1140972" y="512554"/>
                  <a:pt x="1145930" y="503087"/>
                  <a:pt x="1151792" y="494295"/>
                </a:cubicBezTo>
                <a:cubicBezTo>
                  <a:pt x="1159403" y="471462"/>
                  <a:pt x="1167652" y="444990"/>
                  <a:pt x="1178169" y="423957"/>
                </a:cubicBezTo>
                <a:cubicBezTo>
                  <a:pt x="1182895" y="414506"/>
                  <a:pt x="1190693" y="406857"/>
                  <a:pt x="1195753" y="397580"/>
                </a:cubicBezTo>
                <a:cubicBezTo>
                  <a:pt x="1208306" y="374567"/>
                  <a:pt x="1219200" y="350687"/>
                  <a:pt x="1230923" y="327241"/>
                </a:cubicBezTo>
                <a:cubicBezTo>
                  <a:pt x="1236784" y="315518"/>
                  <a:pt x="1239239" y="301340"/>
                  <a:pt x="1248507" y="292072"/>
                </a:cubicBezTo>
                <a:lnTo>
                  <a:pt x="1283677" y="256903"/>
                </a:lnTo>
                <a:cubicBezTo>
                  <a:pt x="1286608" y="248111"/>
                  <a:pt x="1288324" y="238816"/>
                  <a:pt x="1292469" y="230526"/>
                </a:cubicBezTo>
                <a:cubicBezTo>
                  <a:pt x="1304710" y="206043"/>
                  <a:pt x="1316984" y="197218"/>
                  <a:pt x="1336430" y="177772"/>
                </a:cubicBezTo>
                <a:cubicBezTo>
                  <a:pt x="1345575" y="150339"/>
                  <a:pt x="1356343" y="146310"/>
                  <a:pt x="1318846" y="133811"/>
                </a:cubicBezTo>
                <a:cubicBezTo>
                  <a:pt x="1301934" y="128174"/>
                  <a:pt x="1266092" y="125018"/>
                  <a:pt x="1266092" y="125018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olny kształt 13"/>
          <p:cNvSpPr/>
          <p:nvPr/>
        </p:nvSpPr>
        <p:spPr bwMode="auto">
          <a:xfrm>
            <a:off x="3114766" y="3033346"/>
            <a:ext cx="1316557" cy="1230923"/>
          </a:xfrm>
          <a:custGeom>
            <a:avLst/>
            <a:gdLst>
              <a:gd name="connsiteX0" fmla="*/ 24088 w 1316557"/>
              <a:gd name="connsiteY0" fmla="*/ 1230923 h 1230923"/>
              <a:gd name="connsiteX1" fmla="*/ 6503 w 1316557"/>
              <a:gd name="connsiteY1" fmla="*/ 1169377 h 1230923"/>
              <a:gd name="connsiteX2" fmla="*/ 138388 w 1316557"/>
              <a:gd name="connsiteY2" fmla="*/ 536331 h 1230923"/>
              <a:gd name="connsiteX3" fmla="*/ 173557 w 1316557"/>
              <a:gd name="connsiteY3" fmla="*/ 1143000 h 1230923"/>
              <a:gd name="connsiteX4" fmla="*/ 191142 w 1316557"/>
              <a:gd name="connsiteY4" fmla="*/ 1099039 h 1230923"/>
              <a:gd name="connsiteX5" fmla="*/ 314234 w 1316557"/>
              <a:gd name="connsiteY5" fmla="*/ 738554 h 1230923"/>
              <a:gd name="connsiteX6" fmla="*/ 375780 w 1316557"/>
              <a:gd name="connsiteY6" fmla="*/ 931985 h 1230923"/>
              <a:gd name="connsiteX7" fmla="*/ 410949 w 1316557"/>
              <a:gd name="connsiteY7" fmla="*/ 448408 h 1230923"/>
              <a:gd name="connsiteX8" fmla="*/ 604380 w 1316557"/>
              <a:gd name="connsiteY8" fmla="*/ 967154 h 1230923"/>
              <a:gd name="connsiteX9" fmla="*/ 824188 w 1316557"/>
              <a:gd name="connsiteY9" fmla="*/ 720969 h 1230923"/>
              <a:gd name="connsiteX10" fmla="*/ 771434 w 1316557"/>
              <a:gd name="connsiteY10" fmla="*/ 369277 h 1230923"/>
              <a:gd name="connsiteX11" fmla="*/ 964865 w 1316557"/>
              <a:gd name="connsiteY11" fmla="*/ 668216 h 1230923"/>
              <a:gd name="connsiteX12" fmla="*/ 982449 w 1316557"/>
              <a:gd name="connsiteY12" fmla="*/ 641839 h 1230923"/>
              <a:gd name="connsiteX13" fmla="*/ 1061580 w 1316557"/>
              <a:gd name="connsiteY13" fmla="*/ 219808 h 1230923"/>
              <a:gd name="connsiteX14" fmla="*/ 1237426 w 1316557"/>
              <a:gd name="connsiteY14" fmla="*/ 325316 h 1230923"/>
              <a:gd name="connsiteX15" fmla="*/ 1237426 w 1316557"/>
              <a:gd name="connsiteY15" fmla="*/ 87923 h 1230923"/>
              <a:gd name="connsiteX16" fmla="*/ 1316557 w 1316557"/>
              <a:gd name="connsiteY16" fmla="*/ 0 h 123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6557" h="1230923">
                <a:moveTo>
                  <a:pt x="24088" y="1230923"/>
                </a:moveTo>
                <a:cubicBezTo>
                  <a:pt x="0" y="1194792"/>
                  <a:pt x="6503" y="1215113"/>
                  <a:pt x="6503" y="1169377"/>
                </a:cubicBezTo>
                <a:lnTo>
                  <a:pt x="138388" y="536331"/>
                </a:lnTo>
                <a:cubicBezTo>
                  <a:pt x="150111" y="738554"/>
                  <a:pt x="154650" y="941322"/>
                  <a:pt x="173557" y="1143000"/>
                </a:cubicBezTo>
                <a:cubicBezTo>
                  <a:pt x="175030" y="1158714"/>
                  <a:pt x="191142" y="1099039"/>
                  <a:pt x="191142" y="1099039"/>
                </a:cubicBezTo>
                <a:lnTo>
                  <a:pt x="314234" y="738554"/>
                </a:lnTo>
                <a:cubicBezTo>
                  <a:pt x="378828" y="978474"/>
                  <a:pt x="375780" y="1046067"/>
                  <a:pt x="375780" y="931985"/>
                </a:cubicBezTo>
                <a:lnTo>
                  <a:pt x="410949" y="448408"/>
                </a:lnTo>
                <a:lnTo>
                  <a:pt x="604380" y="967154"/>
                </a:lnTo>
                <a:lnTo>
                  <a:pt x="824188" y="720969"/>
                </a:lnTo>
                <a:lnTo>
                  <a:pt x="771434" y="369277"/>
                </a:lnTo>
                <a:cubicBezTo>
                  <a:pt x="835911" y="468923"/>
                  <a:pt x="892208" y="574367"/>
                  <a:pt x="964865" y="668216"/>
                </a:cubicBezTo>
                <a:cubicBezTo>
                  <a:pt x="971334" y="676572"/>
                  <a:pt x="982449" y="641839"/>
                  <a:pt x="982449" y="641839"/>
                </a:cubicBezTo>
                <a:cubicBezTo>
                  <a:pt x="1063304" y="237563"/>
                  <a:pt x="1061580" y="380682"/>
                  <a:pt x="1061580" y="219808"/>
                </a:cubicBezTo>
                <a:lnTo>
                  <a:pt x="1237426" y="325316"/>
                </a:lnTo>
                <a:lnTo>
                  <a:pt x="1237426" y="87923"/>
                </a:lnTo>
                <a:lnTo>
                  <a:pt x="1316557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Łącznik prosty 17"/>
          <p:cNvCxnSpPr>
            <a:stCxn id="14" idx="1"/>
          </p:cNvCxnSpPr>
          <p:nvPr/>
        </p:nvCxnSpPr>
        <p:spPr bwMode="auto">
          <a:xfrm flipV="1">
            <a:off x="3121269" y="3000372"/>
            <a:ext cx="1307855" cy="1202351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Łącznik prosty 19"/>
          <p:cNvCxnSpPr/>
          <p:nvPr/>
        </p:nvCxnSpPr>
        <p:spPr bwMode="auto">
          <a:xfrm rot="5400000" flipH="1" flipV="1">
            <a:off x="2607455" y="2821777"/>
            <a:ext cx="1928826" cy="1000132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Łącznik prosty 21"/>
          <p:cNvCxnSpPr>
            <a:endCxn id="14" idx="16"/>
          </p:cNvCxnSpPr>
          <p:nvPr/>
        </p:nvCxnSpPr>
        <p:spPr bwMode="auto">
          <a:xfrm flipV="1">
            <a:off x="3143240" y="3033346"/>
            <a:ext cx="1288083" cy="1252910"/>
          </a:xfrm>
          <a:prstGeom prst="line">
            <a:avLst/>
          </a:prstGeom>
          <a:ln>
            <a:solidFill>
              <a:srgbClr val="66FF33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>
          <a:xfrm>
            <a:off x="4643438" y="500042"/>
            <a:ext cx="4131259" cy="107721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l-PL" sz="3200" b="1" spc="50" dirty="0" smtClean="0">
                <a:ln w="11430"/>
                <a:solidFill>
                  <a:srgbClr val="1984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 to jest maszyna </a:t>
            </a:r>
          </a:p>
          <a:p>
            <a:r>
              <a:rPr lang="pl-PL" sz="3200" b="1" spc="50" dirty="0" smtClean="0">
                <a:ln w="11430"/>
                <a:solidFill>
                  <a:srgbClr val="1984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ucząca się ?</a:t>
            </a:r>
            <a:endParaRPr lang="pl-PL" sz="3200" b="1" spc="50" dirty="0">
              <a:ln w="11430"/>
              <a:solidFill>
                <a:srgbClr val="1984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214282" y="4714884"/>
            <a:ext cx="5786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smtClean="0"/>
              <a:t>Maszynę uczącą się można zobrazować za pomocą tajemniczej skrzynki, do której ładujemy ogromną ilość </a:t>
            </a:r>
            <a:r>
              <a:rPr lang="pl-PL" sz="1800" u="sng" dirty="0" smtClean="0">
                <a:ln>
                  <a:solidFill>
                    <a:srgbClr val="FF0000"/>
                  </a:solidFill>
                </a:ln>
              </a:rPr>
              <a:t>DANYCH</a:t>
            </a:r>
            <a:r>
              <a:rPr lang="pl-PL" sz="1800" dirty="0" smtClean="0"/>
              <a:t>. Ten proces wywołuje wewnętrzne zmiany mechanizmu i budowanie maszynowej </a:t>
            </a:r>
            <a:r>
              <a:rPr lang="pl-PL" sz="1800" dirty="0" smtClean="0">
                <a:ln>
                  <a:solidFill>
                    <a:srgbClr val="1984CC"/>
                  </a:solidFill>
                </a:ln>
              </a:rPr>
              <a:t>WIEDZY </a:t>
            </a:r>
            <a:r>
              <a:rPr lang="pl-PL" sz="1800" dirty="0" smtClean="0"/>
              <a:t>zwanej </a:t>
            </a:r>
            <a:r>
              <a:rPr lang="pl-PL" sz="1800" u="sng" dirty="0" smtClean="0">
                <a:ln>
                  <a:solidFill>
                    <a:srgbClr val="66FF33"/>
                  </a:solidFill>
                </a:ln>
              </a:rPr>
              <a:t>MODELEM</a:t>
            </a:r>
            <a:r>
              <a:rPr lang="pl-PL" sz="1800" dirty="0" smtClean="0">
                <a:ln>
                  <a:solidFill>
                    <a:srgbClr val="66FF33"/>
                  </a:solidFill>
                </a:ln>
              </a:rPr>
              <a:t>.</a:t>
            </a:r>
            <a:endParaRPr lang="pl-PL" sz="1800" dirty="0">
              <a:ln>
                <a:solidFill>
                  <a:srgbClr val="66FF33"/>
                </a:solidFill>
              </a:ln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57158" y="428604"/>
            <a:ext cx="7770076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l-PL" sz="3200" b="1" spc="50" dirty="0" smtClean="0">
                <a:ln w="11430"/>
                <a:solidFill>
                  <a:srgbClr val="1984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Jak to możliwe, że maszyna się uczy?</a:t>
            </a:r>
            <a:endParaRPr lang="pl-PL" sz="3200" b="1" spc="50" dirty="0">
              <a:ln w="11430"/>
              <a:solidFill>
                <a:srgbClr val="1984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6" name="Łącznik prosty ze strzałką 5"/>
          <p:cNvCxnSpPr/>
          <p:nvPr/>
        </p:nvCxnSpPr>
        <p:spPr>
          <a:xfrm rot="5400000" flipH="1" flipV="1">
            <a:off x="-856494" y="3785396"/>
            <a:ext cx="4428362" cy="794"/>
          </a:xfrm>
          <a:prstGeom prst="straightConnector1">
            <a:avLst/>
          </a:prstGeom>
          <a:ln>
            <a:solidFill>
              <a:srgbClr val="99663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1000100" y="5715016"/>
            <a:ext cx="6705648" cy="1588"/>
          </a:xfrm>
          <a:prstGeom prst="straightConnector1">
            <a:avLst/>
          </a:prstGeom>
          <a:ln>
            <a:solidFill>
              <a:srgbClr val="99663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chemat blokowy: łącznik 14"/>
          <p:cNvSpPr/>
          <p:nvPr/>
        </p:nvSpPr>
        <p:spPr>
          <a:xfrm>
            <a:off x="2357422" y="4214818"/>
            <a:ext cx="214314" cy="214314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chemat blokowy: łącznik 15"/>
          <p:cNvSpPr/>
          <p:nvPr/>
        </p:nvSpPr>
        <p:spPr>
          <a:xfrm>
            <a:off x="4895197" y="3335905"/>
            <a:ext cx="214314" cy="214314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/>
          <p:cNvCxnSpPr/>
          <p:nvPr/>
        </p:nvCxnSpPr>
        <p:spPr>
          <a:xfrm flipV="1">
            <a:off x="857224" y="2571744"/>
            <a:ext cx="6643734" cy="2286016"/>
          </a:xfrm>
          <a:prstGeom prst="line">
            <a:avLst/>
          </a:prstGeom>
          <a:ln w="1905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aśnienie ze strzałką w dół 18"/>
          <p:cNvSpPr/>
          <p:nvPr/>
        </p:nvSpPr>
        <p:spPr>
          <a:xfrm>
            <a:off x="4429124" y="2357430"/>
            <a:ext cx="1071570" cy="85725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Dane</a:t>
            </a:r>
            <a:endParaRPr lang="pl-PL" dirty="0"/>
          </a:p>
        </p:txBody>
      </p:sp>
      <p:sp>
        <p:nvSpPr>
          <p:cNvPr id="20" name="Objaśnienie ze strzałką w dół 19"/>
          <p:cNvSpPr/>
          <p:nvPr/>
        </p:nvSpPr>
        <p:spPr>
          <a:xfrm>
            <a:off x="1928794" y="3214686"/>
            <a:ext cx="1071570" cy="85725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Dane</a:t>
            </a:r>
            <a:endParaRPr lang="pl-PL" dirty="0"/>
          </a:p>
        </p:txBody>
      </p:sp>
      <p:sp>
        <p:nvSpPr>
          <p:cNvPr id="21" name="Objaśnienie ze strzałką w lewo 20"/>
          <p:cNvSpPr/>
          <p:nvPr/>
        </p:nvSpPr>
        <p:spPr>
          <a:xfrm>
            <a:off x="7000892" y="2500306"/>
            <a:ext cx="1785950" cy="7143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7358082" y="5929330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714348" y="1643050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1714480" y="5786454"/>
            <a:ext cx="45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r>
              <a:rPr lang="pl-PL" baseline="-25000" dirty="0" smtClean="0"/>
              <a:t>1</a:t>
            </a:r>
            <a:endParaRPr lang="pl-PL" baseline="-250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3643306" y="5824855"/>
            <a:ext cx="45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r>
              <a:rPr lang="pl-PL" baseline="-25000" dirty="0" smtClean="0"/>
              <a:t>2</a:t>
            </a:r>
            <a:endParaRPr lang="pl-PL" baseline="-25000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6143636" y="5857892"/>
            <a:ext cx="45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r>
              <a:rPr lang="pl-PL" baseline="-25000" dirty="0" smtClean="0"/>
              <a:t>3</a:t>
            </a:r>
            <a:endParaRPr lang="pl-PL" baseline="-25000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762046" y="4214818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r>
              <a:rPr lang="pl-PL" baseline="-25000" dirty="0" smtClean="0"/>
              <a:t>1</a:t>
            </a:r>
            <a:endParaRPr lang="pl-PL" baseline="-25000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762046" y="353883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r>
              <a:rPr lang="pl-PL" baseline="-25000" dirty="0" smtClean="0"/>
              <a:t>2</a:t>
            </a:r>
            <a:endParaRPr lang="pl-PL" baseline="-25000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785786" y="268158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r>
              <a:rPr lang="pl-PL" baseline="-25000" dirty="0" smtClean="0"/>
              <a:t>3</a:t>
            </a:r>
            <a:endParaRPr lang="pl-PL" baseline="-25000" dirty="0"/>
          </a:p>
        </p:txBody>
      </p:sp>
      <p:cxnSp>
        <p:nvCxnSpPr>
          <p:cNvPr id="31" name="Łącznik prosty 30"/>
          <p:cNvCxnSpPr>
            <a:stCxn id="24" idx="0"/>
          </p:cNvCxnSpPr>
          <p:nvPr/>
        </p:nvCxnSpPr>
        <p:spPr>
          <a:xfrm rot="16200000" flipV="1">
            <a:off x="1291787" y="5137577"/>
            <a:ext cx="1285884" cy="118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 rot="16200000" flipV="1">
            <a:off x="2863423" y="4780387"/>
            <a:ext cx="2000264" cy="118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rot="16200000" flipV="1">
            <a:off x="4970844" y="4316040"/>
            <a:ext cx="2786082" cy="118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rot="10800000">
            <a:off x="1285852" y="4464534"/>
            <a:ext cx="64294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rot="10800000">
            <a:off x="1285852" y="3786190"/>
            <a:ext cx="250033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rot="10800000">
            <a:off x="1285852" y="2928934"/>
            <a:ext cx="507209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85720" y="357166"/>
            <a:ext cx="5577168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l-PL" sz="3200" b="1" spc="50" dirty="0" smtClean="0">
                <a:ln w="11430"/>
                <a:solidFill>
                  <a:srgbClr val="1984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 to jest INTELIGENCJA?</a:t>
            </a:r>
            <a:endParaRPr lang="pl-PL" sz="3200" b="1" spc="50" dirty="0">
              <a:ln w="11430"/>
              <a:solidFill>
                <a:srgbClr val="1984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57158" y="1142984"/>
            <a:ext cx="821537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2000" b="1" dirty="0" smtClean="0">
                <a:solidFill>
                  <a:srgbClr val="FF0000"/>
                </a:solidFill>
              </a:rPr>
              <a:t>Inteligencja</a:t>
            </a:r>
            <a:r>
              <a:rPr lang="pl-PL" sz="2000" dirty="0" smtClean="0"/>
              <a:t> – rozumiana jako sprawność umysłowa</a:t>
            </a:r>
          </a:p>
          <a:p>
            <a:pPr algn="l"/>
            <a:r>
              <a:rPr lang="pl-PL" sz="2000" dirty="0" smtClean="0"/>
              <a:t>ma wiele odcieni znaczeniowych i co za tym idzie </a:t>
            </a:r>
          </a:p>
          <a:p>
            <a:pPr algn="l"/>
            <a:r>
              <a:rPr lang="pl-PL" sz="2000" dirty="0" smtClean="0"/>
              <a:t>ma wiele różnych definicji. Oto niektóre z nich:</a:t>
            </a:r>
          </a:p>
          <a:p>
            <a:pPr algn="l"/>
            <a:endParaRPr lang="pl-PL" sz="1600" dirty="0" smtClean="0"/>
          </a:p>
          <a:p>
            <a:pPr lvl="1"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pl-PL" sz="1600" dirty="0" smtClean="0"/>
              <a:t> Inteligencja to ogólna zdolność adaptacji do nowych </a:t>
            </a:r>
          </a:p>
          <a:p>
            <a:pPr lvl="1" algn="l">
              <a:buClr>
                <a:srgbClr val="FF0000"/>
              </a:buClr>
              <a:buSzPct val="100000"/>
            </a:pPr>
            <a:r>
              <a:rPr lang="pl-PL" sz="1600" dirty="0" smtClean="0"/>
              <a:t>warunków i wykonywania nowych zadań przez wykorzystanie </a:t>
            </a:r>
          </a:p>
          <a:p>
            <a:pPr lvl="1" algn="l">
              <a:buClr>
                <a:srgbClr val="FF0000"/>
              </a:buClr>
              <a:buSzPct val="100000"/>
            </a:pPr>
            <a:r>
              <a:rPr lang="pl-PL" sz="1600" dirty="0" smtClean="0"/>
              <a:t>środków myślenia. (</a:t>
            </a:r>
            <a:r>
              <a:rPr lang="pl-PL" sz="1600" i="1" dirty="0" smtClean="0"/>
              <a:t>Stern</a:t>
            </a:r>
            <a:r>
              <a:rPr lang="pl-PL" sz="1600" dirty="0" smtClean="0"/>
              <a:t>)</a:t>
            </a:r>
          </a:p>
          <a:p>
            <a:pPr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endParaRPr lang="pl-PL" sz="1600" dirty="0" smtClean="0"/>
          </a:p>
          <a:p>
            <a:pPr lvl="1"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pl-PL" sz="1600" dirty="0" smtClean="0"/>
              <a:t> Inteligencja to właściwość psychiczna, która przejawia się we względnie stałej, charakterystycznej dla jednostki efektywności wykonywania zadań (</a:t>
            </a:r>
            <a:r>
              <a:rPr lang="pl-PL" sz="1600" i="1" dirty="0" smtClean="0"/>
              <a:t>Tiepłow</a:t>
            </a:r>
            <a:r>
              <a:rPr lang="pl-PL" sz="1600" dirty="0" smtClean="0"/>
              <a:t>)</a:t>
            </a:r>
          </a:p>
          <a:p>
            <a:pPr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endParaRPr lang="pl-PL" sz="1600" dirty="0" smtClean="0"/>
          </a:p>
          <a:p>
            <a:pPr lvl="1"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pl-PL" sz="1600" b="1" dirty="0" smtClean="0"/>
              <a:t> Inteligencja to zdolność rozwiązywania problemów (</a:t>
            </a:r>
            <a:r>
              <a:rPr lang="pl-PL" sz="1600" b="1" i="1" dirty="0" smtClean="0"/>
              <a:t>Piaget</a:t>
            </a:r>
            <a:r>
              <a:rPr lang="pl-PL" sz="1600" b="1" dirty="0" smtClean="0"/>
              <a:t>)</a:t>
            </a:r>
          </a:p>
          <a:p>
            <a:pPr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endParaRPr lang="pl-PL" sz="1600" dirty="0" smtClean="0"/>
          </a:p>
          <a:p>
            <a:pPr lvl="1"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pl-PL" sz="1600" dirty="0" smtClean="0"/>
              <a:t> Inteligencja to dostrzeganie zależności (</a:t>
            </a:r>
            <a:r>
              <a:rPr lang="pl-PL" sz="1600" dirty="0" err="1" smtClean="0"/>
              <a:t>edukcja</a:t>
            </a:r>
            <a:r>
              <a:rPr lang="pl-PL" sz="1600" dirty="0" smtClean="0"/>
              <a:t> relacji), </a:t>
            </a:r>
            <a:r>
              <a:rPr lang="pl-PL" sz="1600" dirty="0" err="1" smtClean="0"/>
              <a:t>relacji</a:t>
            </a:r>
            <a:r>
              <a:rPr lang="pl-PL" sz="1600" dirty="0" smtClean="0"/>
              <a:t> i wyciągania wniosków (</a:t>
            </a:r>
            <a:r>
              <a:rPr lang="pl-PL" sz="1600" dirty="0" err="1" smtClean="0"/>
              <a:t>edukcja</a:t>
            </a:r>
            <a:r>
              <a:rPr lang="pl-PL" sz="1600" dirty="0" smtClean="0"/>
              <a:t> korelacji). (</a:t>
            </a:r>
            <a:r>
              <a:rPr lang="pl-PL" sz="1600" i="1" dirty="0" smtClean="0"/>
              <a:t>Spearman</a:t>
            </a:r>
            <a:r>
              <a:rPr lang="pl-PL" sz="1600" dirty="0" smtClean="0"/>
              <a:t>)</a:t>
            </a:r>
          </a:p>
          <a:p>
            <a:pPr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endParaRPr lang="pl-PL" sz="1600" dirty="0" smtClean="0"/>
          </a:p>
          <a:p>
            <a:pPr lvl="1"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pl-PL" sz="1600" b="1" dirty="0" smtClean="0"/>
              <a:t> Inteligencja to zdolność uczenia się (</a:t>
            </a:r>
            <a:r>
              <a:rPr lang="pl-PL" sz="1600" b="1" i="1" dirty="0" smtClean="0"/>
              <a:t>G. Ferguson</a:t>
            </a:r>
            <a:r>
              <a:rPr lang="pl-PL" sz="1600" b="1" dirty="0" smtClean="0"/>
              <a:t>)</a:t>
            </a:r>
          </a:p>
          <a:p>
            <a:pPr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endParaRPr lang="pl-PL" sz="1600" dirty="0" smtClean="0"/>
          </a:p>
          <a:p>
            <a:pPr lvl="1" algn="l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pl-PL" sz="1600" dirty="0" smtClean="0"/>
              <a:t> Inteligencja to zdolność do aktywnego przetwarzania informacji, przekształcania 		ich z jednej formy w inną poprzez operacje logiczne</a:t>
            </a:r>
            <a:endParaRPr lang="pl-PL" dirty="0"/>
          </a:p>
        </p:txBody>
      </p:sp>
      <p:pic>
        <p:nvPicPr>
          <p:cNvPr id="11266" name="Picture 2" descr="Podobny obra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5732" y="1"/>
            <a:ext cx="2618267" cy="271462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357158" y="357166"/>
            <a:ext cx="7739619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l-PL" sz="3200" b="1" spc="50" dirty="0" smtClean="0">
                <a:ln w="11430"/>
                <a:solidFill>
                  <a:srgbClr val="1984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Czy maszyna może być inteligentna ?</a:t>
            </a:r>
            <a:endParaRPr lang="pl-PL" sz="3200" b="1" spc="50" dirty="0">
              <a:ln w="11430"/>
              <a:solidFill>
                <a:srgbClr val="1984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357158" y="1142984"/>
            <a:ext cx="821537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2000" b="1" dirty="0" smtClean="0"/>
              <a:t>Jedna z definicji mówi, że </a:t>
            </a:r>
            <a:r>
              <a:rPr lang="pl-PL" sz="2000" b="1" smtClean="0"/>
              <a:t>„</a:t>
            </a:r>
            <a:r>
              <a:rPr lang="pl-PL" sz="2000" b="1" smtClean="0"/>
              <a:t>Inteligencja</a:t>
            </a:r>
            <a:r>
              <a:rPr lang="pl-PL" sz="2000" b="1" dirty="0" smtClean="0"/>
              <a:t>” to bardzo ogólna zdolność która obejmuje:</a:t>
            </a:r>
          </a:p>
          <a:p>
            <a:pPr algn="l"/>
            <a:endParaRPr lang="pl-PL" sz="2000" b="1" dirty="0" smtClean="0"/>
          </a:p>
          <a:p>
            <a:pPr lvl="5">
              <a:buFont typeface="Arial" pitchFamily="34" charset="0"/>
              <a:buChar char="•"/>
            </a:pPr>
            <a:r>
              <a:rPr lang="pl-PL" sz="2000" dirty="0" smtClean="0"/>
              <a:t> Umiejętność rozumowania;</a:t>
            </a:r>
          </a:p>
          <a:p>
            <a:pPr algn="l">
              <a:buFont typeface="Arial" pitchFamily="34" charset="0"/>
              <a:buChar char="•"/>
            </a:pPr>
            <a:endParaRPr lang="pl-PL" sz="2000" dirty="0" smtClean="0"/>
          </a:p>
          <a:p>
            <a:pPr lvl="5">
              <a:buFont typeface="Arial" pitchFamily="34" charset="0"/>
              <a:buChar char="•"/>
            </a:pPr>
            <a:r>
              <a:rPr lang="pl-PL" sz="2000" dirty="0" smtClean="0"/>
              <a:t> Planowanie;</a:t>
            </a:r>
          </a:p>
          <a:p>
            <a:pPr algn="l">
              <a:buFont typeface="Arial" pitchFamily="34" charset="0"/>
              <a:buChar char="•"/>
            </a:pPr>
            <a:endParaRPr lang="pl-PL" sz="2000" dirty="0" smtClean="0"/>
          </a:p>
          <a:p>
            <a:pPr lvl="5">
              <a:buFont typeface="Arial" pitchFamily="34" charset="0"/>
              <a:buChar char="•"/>
            </a:pPr>
            <a:r>
              <a:rPr lang="pl-PL" sz="2000" dirty="0" smtClean="0"/>
              <a:t> Rozwiązywanie problemów;</a:t>
            </a:r>
          </a:p>
          <a:p>
            <a:pPr algn="l">
              <a:buFont typeface="Arial" pitchFamily="34" charset="0"/>
              <a:buChar char="•"/>
            </a:pPr>
            <a:endParaRPr lang="pl-PL" sz="2000" dirty="0" smtClean="0"/>
          </a:p>
          <a:p>
            <a:pPr lvl="5">
              <a:buFont typeface="Arial" pitchFamily="34" charset="0"/>
              <a:buChar char="•"/>
            </a:pPr>
            <a:r>
              <a:rPr lang="pl-PL" sz="2000" dirty="0" smtClean="0"/>
              <a:t> Myślenie abstrakcyjne;</a:t>
            </a:r>
          </a:p>
          <a:p>
            <a:pPr algn="l">
              <a:buFont typeface="Arial" pitchFamily="34" charset="0"/>
              <a:buChar char="•"/>
            </a:pPr>
            <a:endParaRPr lang="pl-PL" sz="2000" dirty="0" smtClean="0"/>
          </a:p>
          <a:p>
            <a:pPr lvl="5">
              <a:buFont typeface="Arial" pitchFamily="34" charset="0"/>
              <a:buChar char="•"/>
            </a:pPr>
            <a:r>
              <a:rPr lang="pl-PL" sz="2000" dirty="0" smtClean="0"/>
              <a:t> Rozumienie złożonych kwestii;</a:t>
            </a:r>
          </a:p>
          <a:p>
            <a:pPr algn="l">
              <a:buFont typeface="Arial" pitchFamily="34" charset="0"/>
              <a:buChar char="•"/>
            </a:pPr>
            <a:endParaRPr lang="pl-PL" sz="2000" dirty="0" smtClean="0"/>
          </a:p>
          <a:p>
            <a:pPr lvl="5">
              <a:buFont typeface="Arial" pitchFamily="34" charset="0"/>
              <a:buChar char="•"/>
            </a:pPr>
            <a:r>
              <a:rPr lang="pl-PL" sz="2000" dirty="0" smtClean="0"/>
              <a:t> Szybkiego uczenia;</a:t>
            </a:r>
          </a:p>
          <a:p>
            <a:pPr algn="l">
              <a:buFont typeface="Arial" pitchFamily="34" charset="0"/>
              <a:buChar char="•"/>
            </a:pPr>
            <a:endParaRPr lang="pl-PL" sz="2000" dirty="0" smtClean="0"/>
          </a:p>
          <a:p>
            <a:pPr lvl="5">
              <a:buFont typeface="Arial" pitchFamily="34" charset="0"/>
              <a:buChar char="•"/>
            </a:pPr>
            <a:r>
              <a:rPr lang="pl-PL" sz="2000" dirty="0" smtClean="0"/>
              <a:t>Zdobywania wiedzy na podstawie własnego doświadczenia;</a:t>
            </a:r>
            <a:endParaRPr lang="pl-PL" dirty="0"/>
          </a:p>
        </p:txBody>
      </p:sp>
      <p:sp>
        <p:nvSpPr>
          <p:cNvPr id="7" name="Minus 6"/>
          <p:cNvSpPr/>
          <p:nvPr/>
        </p:nvSpPr>
        <p:spPr>
          <a:xfrm>
            <a:off x="1918433" y="2109436"/>
            <a:ext cx="571504" cy="357190"/>
          </a:xfrm>
          <a:prstGeom prst="mathMin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Minus 7"/>
          <p:cNvSpPr/>
          <p:nvPr/>
        </p:nvSpPr>
        <p:spPr>
          <a:xfrm>
            <a:off x="1928794" y="2714620"/>
            <a:ext cx="571504" cy="357190"/>
          </a:xfrm>
          <a:prstGeom prst="mathMin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Minus 8"/>
          <p:cNvSpPr/>
          <p:nvPr/>
        </p:nvSpPr>
        <p:spPr>
          <a:xfrm>
            <a:off x="1928794" y="3357562"/>
            <a:ext cx="571504" cy="357190"/>
          </a:xfrm>
          <a:prstGeom prst="mathMin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lus 9"/>
          <p:cNvSpPr/>
          <p:nvPr/>
        </p:nvSpPr>
        <p:spPr>
          <a:xfrm>
            <a:off x="1285852" y="3786190"/>
            <a:ext cx="571504" cy="571504"/>
          </a:xfrm>
          <a:prstGeom prst="mathPlus">
            <a:avLst/>
          </a:prstGeom>
          <a:solidFill>
            <a:srgbClr val="66FF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lus 10"/>
          <p:cNvSpPr/>
          <p:nvPr/>
        </p:nvSpPr>
        <p:spPr>
          <a:xfrm>
            <a:off x="1928794" y="4429132"/>
            <a:ext cx="571504" cy="571504"/>
          </a:xfrm>
          <a:prstGeom prst="mathPlus">
            <a:avLst/>
          </a:prstGeom>
          <a:solidFill>
            <a:srgbClr val="66FF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lus 11"/>
          <p:cNvSpPr/>
          <p:nvPr/>
        </p:nvSpPr>
        <p:spPr>
          <a:xfrm>
            <a:off x="1928794" y="5000636"/>
            <a:ext cx="571504" cy="571504"/>
          </a:xfrm>
          <a:prstGeom prst="mathPlus">
            <a:avLst/>
          </a:prstGeom>
          <a:solidFill>
            <a:srgbClr val="66FF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lus 12"/>
          <p:cNvSpPr/>
          <p:nvPr/>
        </p:nvSpPr>
        <p:spPr>
          <a:xfrm>
            <a:off x="1285852" y="5000636"/>
            <a:ext cx="571504" cy="571504"/>
          </a:xfrm>
          <a:prstGeom prst="mathPlus">
            <a:avLst/>
          </a:prstGeom>
          <a:solidFill>
            <a:srgbClr val="66FF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lus 13"/>
          <p:cNvSpPr/>
          <p:nvPr/>
        </p:nvSpPr>
        <p:spPr>
          <a:xfrm>
            <a:off x="1928794" y="5715016"/>
            <a:ext cx="571504" cy="571504"/>
          </a:xfrm>
          <a:prstGeom prst="mathPlus">
            <a:avLst/>
          </a:prstGeom>
          <a:solidFill>
            <a:srgbClr val="66FF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lus 14"/>
          <p:cNvSpPr/>
          <p:nvPr/>
        </p:nvSpPr>
        <p:spPr>
          <a:xfrm>
            <a:off x="714348" y="5000636"/>
            <a:ext cx="571504" cy="571504"/>
          </a:xfrm>
          <a:prstGeom prst="mathPlus">
            <a:avLst/>
          </a:prstGeom>
          <a:solidFill>
            <a:srgbClr val="66FF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Minus 15"/>
          <p:cNvSpPr/>
          <p:nvPr/>
        </p:nvSpPr>
        <p:spPr>
          <a:xfrm>
            <a:off x="1928794" y="3929066"/>
            <a:ext cx="571504" cy="357190"/>
          </a:xfrm>
          <a:prstGeom prst="mathMin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/>
          <p:cNvCxnSpPr/>
          <p:nvPr/>
        </p:nvCxnSpPr>
        <p:spPr>
          <a:xfrm rot="5400000">
            <a:off x="1714480" y="4000504"/>
            <a:ext cx="428628" cy="1428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57158" y="357166"/>
            <a:ext cx="2305439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l-PL" sz="3200" b="1" spc="50" dirty="0" smtClean="0">
                <a:ln w="11430"/>
                <a:solidFill>
                  <a:srgbClr val="1984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Przykład : </a:t>
            </a:r>
            <a:endParaRPr lang="pl-PL" sz="3200" b="1" spc="50" dirty="0">
              <a:ln w="11430"/>
              <a:solidFill>
                <a:srgbClr val="1984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179" name="Picture 11" descr="Podobny obra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393404"/>
            <a:ext cx="4929190" cy="2464595"/>
          </a:xfrm>
          <a:prstGeom prst="rect">
            <a:avLst/>
          </a:prstGeom>
          <a:noFill/>
        </p:spPr>
      </p:pic>
      <p:sp>
        <p:nvSpPr>
          <p:cNvPr id="18" name="Objaśnienie w chmurce 17"/>
          <p:cNvSpPr/>
          <p:nvPr/>
        </p:nvSpPr>
        <p:spPr>
          <a:xfrm>
            <a:off x="6143636" y="2071678"/>
            <a:ext cx="2500330" cy="1357322"/>
          </a:xfrm>
          <a:prstGeom prst="cloudCallout">
            <a:avLst>
              <a:gd name="adj1" fmla="val -40081"/>
              <a:gd name="adj2" fmla="val 192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Hmm</a:t>
            </a:r>
            <a:r>
              <a:rPr lang="pl-PL" dirty="0" smtClean="0"/>
              <a:t>…</a:t>
            </a:r>
          </a:p>
          <a:p>
            <a:pPr algn="ctr"/>
            <a:r>
              <a:rPr lang="pl-PL" dirty="0" smtClean="0"/>
              <a:t>ML?</a:t>
            </a:r>
            <a:endParaRPr lang="pl-PL" dirty="0"/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445338"/>
            <a:ext cx="4929190" cy="24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 descr="C:\Users\przem\AppData\Local\Microsoft\Windows\INetCache\IE\20C80VBW\kitty-594x334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000108"/>
            <a:ext cx="2857520" cy="1606754"/>
          </a:xfrm>
          <a:prstGeom prst="rect">
            <a:avLst/>
          </a:prstGeom>
          <a:noFill/>
        </p:spPr>
      </p:pic>
      <p:pic>
        <p:nvPicPr>
          <p:cNvPr id="8199" name="Picture 7" descr="C:\Users\przem\AppData\Local\Microsoft\Windows\INetCache\IE\H9FFO2ZI\black_and_white_man_person_portrait_beard-641555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1285860"/>
            <a:ext cx="1571636" cy="2953366"/>
          </a:xfrm>
          <a:prstGeom prst="rect">
            <a:avLst/>
          </a:prstGeom>
          <a:noFill/>
        </p:spPr>
      </p:pic>
      <p:pic>
        <p:nvPicPr>
          <p:cNvPr id="8200" name="Picture 8" descr="C:\Users\przem\AppData\Local\Microsoft\Windows\INetCache\IE\O0H4KE44\dwulatek[1]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18" y="2786058"/>
            <a:ext cx="2357454" cy="353826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57158" y="357166"/>
            <a:ext cx="3231974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l-PL" sz="3200" b="1" spc="50" dirty="0" smtClean="0">
                <a:ln w="11430"/>
                <a:solidFill>
                  <a:srgbClr val="1984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Zastosowanie: </a:t>
            </a:r>
            <a:endParaRPr lang="pl-PL" sz="3200" b="1" spc="50" dirty="0">
              <a:ln w="11430"/>
              <a:solidFill>
                <a:srgbClr val="1984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0" y="1285860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2000" b="1" dirty="0" smtClean="0">
                <a:solidFill>
                  <a:srgbClr val="FF0000"/>
                </a:solidFill>
                <a:latin typeface="+mn-lt"/>
              </a:rPr>
              <a:t>OGÓLNE ZASTOSOWANIA ML:</a:t>
            </a:r>
          </a:p>
          <a:p>
            <a:pPr algn="l">
              <a:buFont typeface="Arial" pitchFamily="34" charset="0"/>
              <a:buChar char="•"/>
            </a:pPr>
            <a:r>
              <a:rPr lang="pl-PL" sz="2000" dirty="0" smtClean="0">
                <a:latin typeface="+mn-lt"/>
              </a:rPr>
              <a:t> analiza i użytkowanie olbrzymich baz danych</a:t>
            </a:r>
          </a:p>
          <a:p>
            <a:pPr algn="l">
              <a:buFont typeface="Arial" pitchFamily="34" charset="0"/>
              <a:buChar char="•"/>
            </a:pPr>
            <a:r>
              <a:rPr lang="pl-PL" sz="2000" dirty="0" smtClean="0">
                <a:latin typeface="+mn-lt"/>
              </a:rPr>
              <a:t> dostosowywanie się systemu do środowiska </a:t>
            </a:r>
          </a:p>
          <a:p>
            <a:pPr algn="l">
              <a:buFont typeface="Arial" pitchFamily="34" charset="0"/>
              <a:buChar char="•"/>
            </a:pPr>
            <a:r>
              <a:rPr lang="pl-PL" sz="2000" dirty="0" smtClean="0">
                <a:latin typeface="+mn-lt"/>
              </a:rPr>
              <a:t> poszukiwanie i analiza zależności w dużych bazach danych </a:t>
            </a:r>
          </a:p>
          <a:p>
            <a:pPr algn="l">
              <a:buFont typeface="Arial" pitchFamily="34" charset="0"/>
              <a:buChar char="•"/>
            </a:pPr>
            <a:r>
              <a:rPr lang="pl-PL" sz="2000" dirty="0" smtClean="0">
                <a:latin typeface="+mn-lt"/>
              </a:rPr>
              <a:t> analiza, badanie i opracowywanie bardzo złożonych problemów</a:t>
            </a:r>
          </a:p>
          <a:p>
            <a:pPr algn="l">
              <a:buFont typeface="Arial" pitchFamily="34" charset="0"/>
              <a:buChar char="•"/>
            </a:pPr>
            <a:endParaRPr lang="pl-PL" sz="2000" b="1" dirty="0" smtClean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pl-PL" sz="2000" b="1" dirty="0" smtClean="0">
                <a:solidFill>
                  <a:srgbClr val="FF0000"/>
                </a:solidFill>
                <a:latin typeface="+mn-lt"/>
              </a:rPr>
              <a:t>PRAKTYCZNE ZASTOSOWANIE ML:</a:t>
            </a:r>
          </a:p>
          <a:p>
            <a:pPr algn="l">
              <a:buFont typeface="Arial" pitchFamily="34" charset="0"/>
              <a:buChar char="•"/>
            </a:pPr>
            <a:r>
              <a:rPr lang="pl-PL" sz="2000" dirty="0" smtClean="0">
                <a:latin typeface="+mn-lt"/>
              </a:rPr>
              <a:t> </a:t>
            </a:r>
            <a:r>
              <a:rPr lang="pl-PL" sz="2000" b="1" dirty="0" smtClean="0"/>
              <a:t>oprogramowanie do rozpoznawania mowy</a:t>
            </a:r>
          </a:p>
          <a:p>
            <a:pPr algn="l">
              <a:buFont typeface="Arial" pitchFamily="34" charset="0"/>
              <a:buChar char="•"/>
            </a:pPr>
            <a:r>
              <a:rPr lang="pl-PL" sz="2000" b="1" dirty="0" smtClean="0"/>
              <a:t> automatyczna nawigacja i sterowanie</a:t>
            </a:r>
          </a:p>
          <a:p>
            <a:pPr algn="l">
              <a:buFont typeface="Arial" pitchFamily="34" charset="0"/>
              <a:buChar char="•"/>
            </a:pPr>
            <a:r>
              <a:rPr lang="pl-PL" sz="2000" b="1" dirty="0" smtClean="0">
                <a:latin typeface="+mn-lt"/>
              </a:rPr>
              <a:t> </a:t>
            </a:r>
            <a:r>
              <a:rPr lang="pl-PL" sz="2000" b="1" dirty="0" smtClean="0"/>
              <a:t>analiza i klasyfikacja danych</a:t>
            </a:r>
            <a:endParaRPr lang="pl-PL" sz="2000" dirty="0">
              <a:latin typeface="+mn-lt"/>
            </a:endParaRPr>
          </a:p>
        </p:txBody>
      </p:sp>
      <p:pic>
        <p:nvPicPr>
          <p:cNvPr id="7170" name="Picture 2" descr="Znalezione obrazy dla zapytania nawigacj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977640"/>
            <a:ext cx="4286248" cy="2880360"/>
          </a:xfrm>
          <a:prstGeom prst="rect">
            <a:avLst/>
          </a:prstGeom>
          <a:noFill/>
        </p:spPr>
      </p:pic>
      <p:pic>
        <p:nvPicPr>
          <p:cNvPr id="7172" name="Picture 4" descr="Podobny obra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572008"/>
            <a:ext cx="2857500" cy="1905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85720" y="142852"/>
            <a:ext cx="4045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+mn-lt"/>
              </a:rPr>
              <a:t>Eksploracja danych (ang. </a:t>
            </a:r>
            <a:r>
              <a:rPr lang="pl-PL" sz="2000" b="1" dirty="0" smtClean="0">
                <a:solidFill>
                  <a:srgbClr val="FF0000"/>
                </a:solidFill>
                <a:latin typeface="+mn-lt"/>
              </a:rPr>
              <a:t>DATA MINING</a:t>
            </a:r>
            <a:r>
              <a:rPr lang="pl-PL" sz="2000" b="1" dirty="0" smtClean="0">
                <a:latin typeface="+mn-lt"/>
              </a:rPr>
              <a:t>)</a:t>
            </a:r>
            <a:r>
              <a:rPr lang="pl-PL" sz="2000" dirty="0" smtClean="0">
                <a:latin typeface="+mn-lt"/>
              </a:rPr>
              <a:t> to proces obliczeniowy polegający na wykrywaniu wzorców w dużych zbiorach danych z wykorzystaniem metod na skrzyżowaniu uczenia maszynowego , statystyk i systemów baz danych . </a:t>
            </a:r>
            <a:endParaRPr lang="pl-PL" sz="2000" dirty="0">
              <a:latin typeface="+mn-lt"/>
            </a:endParaRPr>
          </a:p>
        </p:txBody>
      </p:sp>
      <p:pic>
        <p:nvPicPr>
          <p:cNvPr id="44034" name="Picture 2" descr="Znalezione obrazy dla zapytania data mi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</p:spPr>
      </p:pic>
      <p:pic>
        <p:nvPicPr>
          <p:cNvPr id="44036" name="Picture 4" descr="Znalezione obrazy dla zapytania data min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970" y="0"/>
            <a:ext cx="4318030" cy="242889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owerpoint-template">
  <a:themeElements>
    <a:clrScheme name="powerpoint-template-24 8">
      <a:dk1>
        <a:srgbClr val="4D4D4D"/>
      </a:dk1>
      <a:lt1>
        <a:srgbClr val="FFFFFF"/>
      </a:lt1>
      <a:dk2>
        <a:srgbClr val="4D4D4D"/>
      </a:dk2>
      <a:lt2>
        <a:srgbClr val="097BF5"/>
      </a:lt2>
      <a:accent1>
        <a:srgbClr val="0794F0"/>
      </a:accent1>
      <a:accent2>
        <a:srgbClr val="07B5F2"/>
      </a:accent2>
      <a:accent3>
        <a:srgbClr val="FFFFFF"/>
      </a:accent3>
      <a:accent4>
        <a:srgbClr val="404040"/>
      </a:accent4>
      <a:accent5>
        <a:srgbClr val="AAC8F6"/>
      </a:accent5>
      <a:accent6>
        <a:srgbClr val="06A4DB"/>
      </a:accent6>
      <a:hlink>
        <a:srgbClr val="00CBE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97BF5"/>
        </a:lt2>
        <a:accent1>
          <a:srgbClr val="0794F0"/>
        </a:accent1>
        <a:accent2>
          <a:srgbClr val="07B5F2"/>
        </a:accent2>
        <a:accent3>
          <a:srgbClr val="FFFFFF"/>
        </a:accent3>
        <a:accent4>
          <a:srgbClr val="404040"/>
        </a:accent4>
        <a:accent5>
          <a:srgbClr val="AAC8F6"/>
        </a:accent5>
        <a:accent6>
          <a:srgbClr val="06A4DB"/>
        </a:accent6>
        <a:hlink>
          <a:srgbClr val="00CBE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1198</TotalTime>
  <Words>194</Words>
  <Application>Microsoft Office PowerPoint</Application>
  <PresentationFormat>Pokaz na ekranie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3" baseType="lpstr">
      <vt:lpstr>powerpoint-template</vt:lpstr>
      <vt:lpstr>Hol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Przemek Adamus</dc:creator>
  <cp:lastModifiedBy>Przemek Adamus</cp:lastModifiedBy>
  <cp:revision>124</cp:revision>
  <dcterms:created xsi:type="dcterms:W3CDTF">2017-11-22T10:01:53Z</dcterms:created>
  <dcterms:modified xsi:type="dcterms:W3CDTF">2018-01-08T13:39:57Z</dcterms:modified>
</cp:coreProperties>
</file>