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F1A9D0-FF07-4B59-85C8-82A7BBB08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95CCE7-B899-4F79-BA0B-EED1EC021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B54A21-4B08-4225-99DE-566CA750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A0C-3066-4E29-8ED0-3B734739212E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1B3AF5-154D-42BF-B7B2-8F2C0839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3AE2F7-3B4C-4012-B245-219CD68E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2CEF-F9C5-4D2D-AD9B-28A340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2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39AB9-D6D7-4C3C-A0DE-A5FDD264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528E644-5E60-4ED8-AA6B-7AEF6A34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F9EBA2-8DBE-477A-B06F-52409365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A0C-3066-4E29-8ED0-3B734739212E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6E9B47-8C80-439A-8021-A3329140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C8C23C-71E3-4519-AFF4-A731D6BE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2CEF-F9C5-4D2D-AD9B-28A340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13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27AA0D2-CD10-4690-8C6D-7DCB42E1D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7E102D0-75F0-4676-97DE-2641BD7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243072-5D87-4AB2-B321-0AB1BEE0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A0C-3066-4E29-8ED0-3B734739212E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280025-91D2-460D-A3E8-3613C9D5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CD65C3-B0F0-4CD7-BF1F-5BD3B782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2CEF-F9C5-4D2D-AD9B-28A340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3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FF51ED-4169-4389-BA3B-7E772B78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12785D-DEE1-48A6-8F3D-520AB1AD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BCB4A89-1960-4633-BCB2-213EEEA6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A0C-3066-4E29-8ED0-3B734739212E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0F8D96-82B3-42C2-BEEC-329BFD97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2A79FB-2BED-4D78-8C99-4EA784AC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2CEF-F9C5-4D2D-AD9B-28A340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8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63F5BF-383E-434A-8914-D9421496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C0822A-3C64-4130-B8AD-295615248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1374A3-46A0-42F8-B2B1-32226FEC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A0C-3066-4E29-8ED0-3B734739212E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1DC2D9-D7EE-4F23-A7B0-1B223443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D2FEE3-0E0B-4DDD-8FDF-CE171874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2CEF-F9C5-4D2D-AD9B-28A340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1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0123A6-B976-404F-A601-5715A552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7164CE-0A5C-4994-9452-9C2469EB3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176B33B-D7B4-49B2-A483-1B2651504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94753D-FC99-45F9-A428-C64F335F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A0C-3066-4E29-8ED0-3B734739212E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325B6F-C419-4B0F-946C-D51DFBDA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9261C05-1DFF-42E4-A6F8-3BFE7E9F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2CEF-F9C5-4D2D-AD9B-28A340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85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B665D0-39A9-486B-8A74-5496E789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74ADCED-6C7C-481E-9520-F53496ABF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336F366-A521-4A03-94D6-47FDF64C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62388A5-2A94-4AE6-9577-B69FEEE9D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AF4A23-AAC5-460B-A91B-5AA1F569F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FCE604A-D1CF-45CA-A4DA-FCE8C1C5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A0C-3066-4E29-8ED0-3B734739212E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F108FF1-BEB8-4E2C-A88C-8C441378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C6EB6BF-E76B-4115-A2DF-3F734DD0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2CEF-F9C5-4D2D-AD9B-28A340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64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C6AEE6-E8BB-40BF-8D26-175CDA32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B9CA81A-4232-4B27-B666-9026D464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A0C-3066-4E29-8ED0-3B734739212E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EA702F4-A582-486B-9B5D-6F3660BC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75A211F-0BB1-4E69-B0D6-7989E33A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2CEF-F9C5-4D2D-AD9B-28A340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78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D335B22-D9AF-4DB5-AFD5-EE7615C7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A0C-3066-4E29-8ED0-3B734739212E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514B142-E6A9-4464-9ED0-FFC44363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EADF33F-C161-4BF3-887F-4A9CCDE1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2CEF-F9C5-4D2D-AD9B-28A340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8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34A140-71D6-435B-8324-5E897B74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AF8A85-9133-4D16-A965-1221FE6A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7FC5721-7453-4CB6-A099-030D21F8F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BAD038-983B-4A33-9430-7961DEE6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A0C-3066-4E29-8ED0-3B734739212E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177710A-F8D0-4ED4-A945-27B84B5B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477D135-4B47-4080-94D3-66CE1DC6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2CEF-F9C5-4D2D-AD9B-28A340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32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17F0F8-8664-4A15-87EB-A65CE203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59021E1-AC0E-4DAA-9F95-77786C8E6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8647596-2142-4A57-A342-020547CEE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6EF4DC-14C8-4B01-AA7C-9341C94E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A0C-3066-4E29-8ED0-3B734739212E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1F9580-59E0-4A50-B195-BE94B0D0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D17C4D1-C2CC-4395-854D-FB17A935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2CEF-F9C5-4D2D-AD9B-28A340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4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6AC378E-4784-4EEF-92D2-0C643820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52C6B5-F67A-4401-B62D-8D39909F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E38F3A-2985-4431-9A92-D521D0774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DA0C-3066-4E29-8ED0-3B734739212E}" type="datetimeFigureOut">
              <a:rPr lang="en-GB" smtClean="0"/>
              <a:t>11/01/2019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36FC7F-1B1B-49F6-81FF-2EC817DCD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C4ECE1-570B-429B-B87C-FF9ED6609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2CEF-F9C5-4D2D-AD9B-28A3408F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7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4C8F82-F455-41E2-ABFB-4838C7AA7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Prezentacja wyników PD3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06E4A90-B08C-4523-A5BB-47F5CDFC2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Autorzy:</a:t>
            </a:r>
          </a:p>
          <a:p>
            <a:r>
              <a:rPr lang="pl-PL" dirty="0"/>
              <a:t>Przemysław Kaleta</a:t>
            </a:r>
          </a:p>
          <a:p>
            <a:r>
              <a:rPr lang="pl-PL" dirty="0"/>
              <a:t>Daniel Ponikowski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61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A6DE81-A2A2-468D-815C-43B367EB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E5804956-20F2-48FC-9BF4-7EABA898B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39" y="1825625"/>
            <a:ext cx="8194521" cy="4351338"/>
          </a:xfrm>
        </p:spPr>
      </p:pic>
    </p:spTree>
    <p:extLst>
      <p:ext uri="{BB962C8B-B14F-4D97-AF65-F5344CB8AC3E}">
        <p14:creationId xmlns:p14="http://schemas.microsoft.com/office/powerpoint/2010/main" val="15780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F8914E-2F57-488B-9B86-4B87494D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03EEC361-A080-4C4B-A7A1-A2959F68F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60" y="1825625"/>
            <a:ext cx="8110080" cy="4351338"/>
          </a:xfrm>
        </p:spPr>
      </p:pic>
    </p:spTree>
    <p:extLst>
      <p:ext uri="{BB962C8B-B14F-4D97-AF65-F5344CB8AC3E}">
        <p14:creationId xmlns:p14="http://schemas.microsoft.com/office/powerpoint/2010/main" val="318444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CC6AC4-46D8-4B17-B67B-5B79CFC3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0AD083B9-78F4-417D-A7AC-3F82360D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58" y="1825625"/>
            <a:ext cx="8084684" cy="4351338"/>
          </a:xfrm>
        </p:spPr>
      </p:pic>
    </p:spTree>
    <p:extLst>
      <p:ext uri="{BB962C8B-B14F-4D97-AF65-F5344CB8AC3E}">
        <p14:creationId xmlns:p14="http://schemas.microsoft.com/office/powerpoint/2010/main" val="339664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5BB22B-C41E-4876-A54A-F555FCE7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34CD799F-9100-402E-8FD5-1C057D4D0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96" y="1825625"/>
            <a:ext cx="8107007" cy="4351338"/>
          </a:xfrm>
        </p:spPr>
      </p:pic>
    </p:spTree>
    <p:extLst>
      <p:ext uri="{BB962C8B-B14F-4D97-AF65-F5344CB8AC3E}">
        <p14:creationId xmlns:p14="http://schemas.microsoft.com/office/powerpoint/2010/main" val="56385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01E2C3-104C-4419-827C-01B5C4A5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0F5DAE5B-DE8D-4EBD-90BB-7ECF71216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22" y="1825625"/>
            <a:ext cx="8092556" cy="4351338"/>
          </a:xfrm>
        </p:spPr>
      </p:pic>
    </p:spTree>
    <p:extLst>
      <p:ext uri="{BB962C8B-B14F-4D97-AF65-F5344CB8AC3E}">
        <p14:creationId xmlns:p14="http://schemas.microsoft.com/office/powerpoint/2010/main" val="339949388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Panoramiczny</PresentationFormat>
  <Paragraphs>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Prezentacja wyników PD3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wyników PD3</dc:title>
  <dc:creator>Daniel pONIKOWSKI</dc:creator>
  <cp:lastModifiedBy>Daniel pONIKOWSKI</cp:lastModifiedBy>
  <cp:revision>1</cp:revision>
  <dcterms:created xsi:type="dcterms:W3CDTF">2019-01-11T14:19:17Z</dcterms:created>
  <dcterms:modified xsi:type="dcterms:W3CDTF">2019-01-11T14:34:06Z</dcterms:modified>
</cp:coreProperties>
</file>