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
  </p:notesMasterIdLst>
  <p:sldIdLst>
    <p:sldId id="462" r:id="rId2"/>
    <p:sldId id="467" r:id="rId3"/>
    <p:sldId id="468" r:id="rId4"/>
    <p:sldId id="465" r:id="rId5"/>
    <p:sldId id="460" r:id="rId6"/>
  </p:sldIdLst>
  <p:sldSz cx="9144000" cy="5143500" type="screen16x9"/>
  <p:notesSz cx="6858000" cy="9144000"/>
  <p:defaultTextStyle>
    <a:defPPr>
      <a:defRPr lang="en-US"/>
    </a:defPPr>
    <a:lvl1pPr marL="0" algn="l" defTabSz="914175" rtl="0" eaLnBrk="1" latinLnBrk="0" hangingPunct="1">
      <a:defRPr sz="1800" kern="1200">
        <a:solidFill>
          <a:schemeClr val="tx1"/>
        </a:solidFill>
        <a:latin typeface="+mn-lt"/>
        <a:ea typeface="+mn-ea"/>
        <a:cs typeface="+mn-cs"/>
      </a:defRPr>
    </a:lvl1pPr>
    <a:lvl2pPr marL="457082"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0" algn="l" defTabSz="914175" rtl="0" eaLnBrk="1" latinLnBrk="0" hangingPunct="1">
      <a:defRPr sz="1800" kern="1200">
        <a:solidFill>
          <a:schemeClr val="tx1"/>
        </a:solidFill>
        <a:latin typeface="+mn-lt"/>
        <a:ea typeface="+mn-ea"/>
        <a:cs typeface="+mn-cs"/>
      </a:defRPr>
    </a:lvl4pPr>
    <a:lvl5pPr marL="1828349"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2" algn="l" defTabSz="914175" rtl="0" eaLnBrk="1" latinLnBrk="0" hangingPunct="1">
      <a:defRPr sz="1800" kern="1200">
        <a:solidFill>
          <a:schemeClr val="tx1"/>
        </a:solidFill>
        <a:latin typeface="+mn-lt"/>
        <a:ea typeface="+mn-ea"/>
        <a:cs typeface="+mn-cs"/>
      </a:defRPr>
    </a:lvl7pPr>
    <a:lvl8pPr marL="3199600" algn="l" defTabSz="914175" rtl="0" eaLnBrk="1" latinLnBrk="0" hangingPunct="1">
      <a:defRPr sz="1800" kern="1200">
        <a:solidFill>
          <a:schemeClr val="tx1"/>
        </a:solidFill>
        <a:latin typeface="+mn-lt"/>
        <a:ea typeface="+mn-ea"/>
        <a:cs typeface="+mn-cs"/>
      </a:defRPr>
    </a:lvl8pPr>
    <a:lvl9pPr marL="3656686" algn="l" defTabSz="91417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1824">
          <p15:clr>
            <a:srgbClr val="A4A3A4"/>
          </p15:clr>
        </p15:guide>
        <p15:guide id="3"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9BD5"/>
    <a:srgbClr val="FF6600"/>
    <a:srgbClr val="FFFFFF"/>
    <a:srgbClr val="FF99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1" autoAdjust="0"/>
    <p:restoredTop sz="95055" autoAdjust="0"/>
  </p:normalViewPr>
  <p:slideViewPr>
    <p:cSldViewPr>
      <p:cViewPr varScale="1">
        <p:scale>
          <a:sx n="146" d="100"/>
          <a:sy n="146" d="100"/>
        </p:scale>
        <p:origin x="636" y="114"/>
      </p:cViewPr>
      <p:guideLst>
        <p:guide orient="horz" pos="1620"/>
        <p:guide pos="1824"/>
        <p:guide pos="336"/>
      </p:guideLst>
    </p:cSldViewPr>
  </p:slideViewPr>
  <p:outlineViewPr>
    <p:cViewPr>
      <p:scale>
        <a:sx n="33" d="100"/>
        <a:sy n="33" d="100"/>
      </p:scale>
      <p:origin x="0" y="-1212"/>
    </p:cViewPr>
  </p:outlineViewPr>
  <p:notesTextViewPr>
    <p:cViewPr>
      <p:scale>
        <a:sx n="100" d="100"/>
        <a:sy n="100" d="100"/>
      </p:scale>
      <p:origin x="0" y="0"/>
    </p:cViewPr>
  </p:notesTextViewPr>
  <p:sorterViewPr>
    <p:cViewPr>
      <p:scale>
        <a:sx n="80" d="100"/>
        <a:sy n="80" d="100"/>
      </p:scale>
      <p:origin x="0" y="17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3"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8CE9CA-A381-4003-8630-807CAD55E962}" type="datetimeFigureOut">
              <a:rPr lang="en-US" smtClean="0"/>
              <a:t>4/4/2019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07B9B-4DDC-459C-91DA-5AC9C1CD832E}" type="slidenum">
              <a:rPr lang="en-US" smtClean="0"/>
              <a:t>‹#›</a:t>
            </a:fld>
            <a:endParaRPr lang="en-US" dirty="0"/>
          </a:p>
        </p:txBody>
      </p:sp>
    </p:spTree>
    <p:extLst>
      <p:ext uri="{BB962C8B-B14F-4D97-AF65-F5344CB8AC3E}">
        <p14:creationId xmlns:p14="http://schemas.microsoft.com/office/powerpoint/2010/main" val="3122697451"/>
      </p:ext>
    </p:extLst>
  </p:cSld>
  <p:clrMap bg1="lt1" tx1="dk1" bg2="lt2" tx2="dk2" accent1="accent1" accent2="accent2" accent3="accent3" accent4="accent4" accent5="accent5" accent6="accent6" hlink="hlink" folHlink="folHlink"/>
  <p:notesStyle>
    <a:lvl1pPr marL="0" algn="l" defTabSz="914175" rtl="0" eaLnBrk="1" latinLnBrk="0" hangingPunct="1">
      <a:defRPr sz="1200" kern="1200">
        <a:solidFill>
          <a:schemeClr val="tx1"/>
        </a:solidFill>
        <a:latin typeface="+mn-lt"/>
        <a:ea typeface="+mn-ea"/>
        <a:cs typeface="+mn-cs"/>
      </a:defRPr>
    </a:lvl1pPr>
    <a:lvl2pPr marL="457082" algn="l" defTabSz="914175" rtl="0" eaLnBrk="1" latinLnBrk="0" hangingPunct="1">
      <a:defRPr sz="1200" kern="1200">
        <a:solidFill>
          <a:schemeClr val="tx1"/>
        </a:solidFill>
        <a:latin typeface="+mn-lt"/>
        <a:ea typeface="+mn-ea"/>
        <a:cs typeface="+mn-cs"/>
      </a:defRPr>
    </a:lvl2pPr>
    <a:lvl3pPr marL="914175" algn="l" defTabSz="914175" rtl="0" eaLnBrk="1" latinLnBrk="0" hangingPunct="1">
      <a:defRPr sz="1200" kern="1200">
        <a:solidFill>
          <a:schemeClr val="tx1"/>
        </a:solidFill>
        <a:latin typeface="+mn-lt"/>
        <a:ea typeface="+mn-ea"/>
        <a:cs typeface="+mn-cs"/>
      </a:defRPr>
    </a:lvl3pPr>
    <a:lvl4pPr marL="1371260" algn="l" defTabSz="914175" rtl="0" eaLnBrk="1" latinLnBrk="0" hangingPunct="1">
      <a:defRPr sz="1200" kern="1200">
        <a:solidFill>
          <a:schemeClr val="tx1"/>
        </a:solidFill>
        <a:latin typeface="+mn-lt"/>
        <a:ea typeface="+mn-ea"/>
        <a:cs typeface="+mn-cs"/>
      </a:defRPr>
    </a:lvl4pPr>
    <a:lvl5pPr marL="1828349" algn="l" defTabSz="914175" rtl="0" eaLnBrk="1" latinLnBrk="0" hangingPunct="1">
      <a:defRPr sz="1200" kern="1200">
        <a:solidFill>
          <a:schemeClr val="tx1"/>
        </a:solidFill>
        <a:latin typeface="+mn-lt"/>
        <a:ea typeface="+mn-ea"/>
        <a:cs typeface="+mn-cs"/>
      </a:defRPr>
    </a:lvl5pPr>
    <a:lvl6pPr marL="2285430" algn="l" defTabSz="914175" rtl="0" eaLnBrk="1" latinLnBrk="0" hangingPunct="1">
      <a:defRPr sz="1200" kern="1200">
        <a:solidFill>
          <a:schemeClr val="tx1"/>
        </a:solidFill>
        <a:latin typeface="+mn-lt"/>
        <a:ea typeface="+mn-ea"/>
        <a:cs typeface="+mn-cs"/>
      </a:defRPr>
    </a:lvl6pPr>
    <a:lvl7pPr marL="2742512" algn="l" defTabSz="914175" rtl="0" eaLnBrk="1" latinLnBrk="0" hangingPunct="1">
      <a:defRPr sz="1200" kern="1200">
        <a:solidFill>
          <a:schemeClr val="tx1"/>
        </a:solidFill>
        <a:latin typeface="+mn-lt"/>
        <a:ea typeface="+mn-ea"/>
        <a:cs typeface="+mn-cs"/>
      </a:defRPr>
    </a:lvl7pPr>
    <a:lvl8pPr marL="3199600" algn="l" defTabSz="914175" rtl="0" eaLnBrk="1" latinLnBrk="0" hangingPunct="1">
      <a:defRPr sz="1200" kern="1200">
        <a:solidFill>
          <a:schemeClr val="tx1"/>
        </a:solidFill>
        <a:latin typeface="+mn-lt"/>
        <a:ea typeface="+mn-ea"/>
        <a:cs typeface="+mn-cs"/>
      </a:defRPr>
    </a:lvl8pPr>
    <a:lvl9pPr marL="3656686" algn="l" defTabSz="91417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7B9B-4DDC-459C-91DA-5AC9C1CD832E}" type="slidenum">
              <a:rPr lang="en-US" smtClean="0"/>
              <a:t>1</a:t>
            </a:fld>
            <a:endParaRPr lang="en-US" dirty="0"/>
          </a:p>
        </p:txBody>
      </p:sp>
    </p:spTree>
    <p:extLst>
      <p:ext uri="{BB962C8B-B14F-4D97-AF65-F5344CB8AC3E}">
        <p14:creationId xmlns:p14="http://schemas.microsoft.com/office/powerpoint/2010/main" val="314005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7B9B-4DDC-459C-91DA-5AC9C1CD832E}" type="slidenum">
              <a:rPr lang="en-US" smtClean="0"/>
              <a:t>2</a:t>
            </a:fld>
            <a:endParaRPr lang="en-US" dirty="0"/>
          </a:p>
        </p:txBody>
      </p:sp>
    </p:spTree>
    <p:extLst>
      <p:ext uri="{BB962C8B-B14F-4D97-AF65-F5344CB8AC3E}">
        <p14:creationId xmlns:p14="http://schemas.microsoft.com/office/powerpoint/2010/main" val="83121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7B9B-4DDC-459C-91DA-5AC9C1CD832E}" type="slidenum">
              <a:rPr lang="en-US" smtClean="0"/>
              <a:t>3</a:t>
            </a:fld>
            <a:endParaRPr lang="en-US" dirty="0"/>
          </a:p>
        </p:txBody>
      </p:sp>
    </p:spTree>
    <p:extLst>
      <p:ext uri="{BB962C8B-B14F-4D97-AF65-F5344CB8AC3E}">
        <p14:creationId xmlns:p14="http://schemas.microsoft.com/office/powerpoint/2010/main" val="213944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07B9B-4DDC-459C-91DA-5AC9C1CD832E}" type="slidenum">
              <a:rPr lang="en-US" smtClean="0"/>
              <a:t>4</a:t>
            </a:fld>
            <a:endParaRPr lang="en-US" dirty="0"/>
          </a:p>
        </p:txBody>
      </p:sp>
    </p:spTree>
    <p:extLst>
      <p:ext uri="{BB962C8B-B14F-4D97-AF65-F5344CB8AC3E}">
        <p14:creationId xmlns:p14="http://schemas.microsoft.com/office/powerpoint/2010/main" val="2190049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7"/>
            <a:ext cx="9144000" cy="5132784"/>
          </a:xfrm>
          <a:prstGeom prst="rect">
            <a:avLst/>
          </a:prstGeom>
        </p:spPr>
      </p:pic>
      <p:sp>
        <p:nvSpPr>
          <p:cNvPr id="2" name="Title 1"/>
          <p:cNvSpPr>
            <a:spLocks noGrp="1"/>
          </p:cNvSpPr>
          <p:nvPr>
            <p:ph type="ctrTitle"/>
          </p:nvPr>
        </p:nvSpPr>
        <p:spPr>
          <a:xfrm>
            <a:off x="281098" y="79649"/>
            <a:ext cx="8552223" cy="1102519"/>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81" y="4166329"/>
            <a:ext cx="4290931" cy="571500"/>
          </a:xfrm>
        </p:spPr>
        <p:txBody>
          <a:bodyPr>
            <a:noAutofit/>
          </a:bodyPr>
          <a:lstStyle>
            <a:lvl1pPr marL="0" indent="0" algn="l">
              <a:lnSpc>
                <a:spcPct val="100000"/>
              </a:lnSpc>
              <a:spcBef>
                <a:spcPts val="0"/>
              </a:spcBef>
              <a:spcAft>
                <a:spcPts val="0"/>
              </a:spcAft>
              <a:buNone/>
              <a:defRPr sz="1600">
                <a:solidFill>
                  <a:schemeClr val="bg1"/>
                </a:solidFill>
              </a:defRPr>
            </a:lvl1pPr>
            <a:lvl2pPr marL="457082" indent="0" algn="ctr">
              <a:buNone/>
              <a:defRPr>
                <a:solidFill>
                  <a:schemeClr val="tx1">
                    <a:tint val="75000"/>
                  </a:schemeClr>
                </a:solidFill>
              </a:defRPr>
            </a:lvl2pPr>
            <a:lvl3pPr marL="914175" indent="0" algn="ctr">
              <a:buNone/>
              <a:defRPr>
                <a:solidFill>
                  <a:schemeClr val="tx1">
                    <a:tint val="75000"/>
                  </a:schemeClr>
                </a:solidFill>
              </a:defRPr>
            </a:lvl3pPr>
            <a:lvl4pPr marL="1371260" indent="0" algn="ctr">
              <a:buNone/>
              <a:defRPr>
                <a:solidFill>
                  <a:schemeClr val="tx1">
                    <a:tint val="75000"/>
                  </a:schemeClr>
                </a:solidFill>
              </a:defRPr>
            </a:lvl4pPr>
            <a:lvl5pPr marL="1828349" indent="0" algn="ctr">
              <a:buNone/>
              <a:defRPr>
                <a:solidFill>
                  <a:schemeClr val="tx1">
                    <a:tint val="75000"/>
                  </a:schemeClr>
                </a:solidFill>
              </a:defRPr>
            </a:lvl5pPr>
            <a:lvl6pPr marL="2285430" indent="0" algn="ctr">
              <a:buNone/>
              <a:defRPr>
                <a:solidFill>
                  <a:schemeClr val="tx1">
                    <a:tint val="75000"/>
                  </a:schemeClr>
                </a:solidFill>
              </a:defRPr>
            </a:lvl6pPr>
            <a:lvl7pPr marL="2742512" indent="0" algn="ctr">
              <a:buNone/>
              <a:defRPr>
                <a:solidFill>
                  <a:schemeClr val="tx1">
                    <a:tint val="75000"/>
                  </a:schemeClr>
                </a:solidFill>
              </a:defRPr>
            </a:lvl7pPr>
            <a:lvl8pPr marL="3199600" indent="0" algn="ctr">
              <a:buNone/>
              <a:defRPr>
                <a:solidFill>
                  <a:schemeClr val="tx1">
                    <a:tint val="75000"/>
                  </a:schemeClr>
                </a:solidFill>
              </a:defRPr>
            </a:lvl8pPr>
            <a:lvl9pPr marL="3656686"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359430"/>
            <a:ext cx="2514600" cy="231559"/>
          </a:xfrm>
          <a:prstGeom prst="rect">
            <a:avLst/>
          </a:prstGeom>
        </p:spPr>
      </p:pic>
    </p:spTree>
    <p:extLst>
      <p:ext uri="{BB962C8B-B14F-4D97-AF65-F5344CB8AC3E}">
        <p14:creationId xmlns:p14="http://schemas.microsoft.com/office/powerpoint/2010/main" val="428852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4/4/2019</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19786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19" y="709225"/>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69" y="4328160"/>
            <a:ext cx="5510743" cy="472440"/>
          </a:xfrm>
          <a:prstGeom prst="rect">
            <a:avLst/>
          </a:prstGeom>
        </p:spPr>
        <p:txBody>
          <a:bodyPr lIns="91420" tIns="45710" rIns="91420" bIns="45710"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37"/>
            <a:ext cx="2514600" cy="231559"/>
          </a:xfrm>
          <a:prstGeom prst="rect">
            <a:avLst/>
          </a:prstGeom>
        </p:spPr>
      </p:pic>
    </p:spTree>
    <p:extLst>
      <p:ext uri="{BB962C8B-B14F-4D97-AF65-F5344CB8AC3E}">
        <p14:creationId xmlns:p14="http://schemas.microsoft.com/office/powerpoint/2010/main" val="52157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4" name="Group 9"/>
          <p:cNvGrpSpPr>
            <a:grpSpLocks/>
          </p:cNvGrpSpPr>
          <p:nvPr/>
        </p:nvGrpSpPr>
        <p:grpSpPr bwMode="auto">
          <a:xfrm rot="10800000">
            <a:off x="29" y="-325"/>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2" y="946151"/>
            <a:ext cx="990600" cy="1330791"/>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66" y="2286026"/>
            <a:ext cx="1019175" cy="857249"/>
          </a:xfrm>
          <a:prstGeom prst="rect">
            <a:avLst/>
          </a:prstGeom>
        </p:spPr>
      </p:pic>
      <p:pic>
        <p:nvPicPr>
          <p:cNvPr id="37" name="Picture 36" descr="3.jpg"/>
          <p:cNvPicPr>
            <a:picLocks noChangeAspect="1"/>
          </p:cNvPicPr>
          <p:nvPr userDrawn="1"/>
        </p:nvPicPr>
        <p:blipFill>
          <a:blip r:embed="rId8" cstate="print"/>
          <a:srcRect l="25697" t="2724" b="11021"/>
          <a:stretch>
            <a:fillRect/>
          </a:stretch>
        </p:blipFill>
        <p:spPr>
          <a:xfrm>
            <a:off x="584200" y="2900362"/>
            <a:ext cx="2512076" cy="1500188"/>
          </a:xfrm>
          <a:prstGeom prst="rect">
            <a:avLst/>
          </a:prstGeom>
        </p:spPr>
      </p:pic>
    </p:spTree>
    <p:extLst>
      <p:ext uri="{BB962C8B-B14F-4D97-AF65-F5344CB8AC3E}">
        <p14:creationId xmlns:p14="http://schemas.microsoft.com/office/powerpoint/2010/main" val="81733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19" y="2060974"/>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814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7" y="839466"/>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8" y="839466"/>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4/4/2019</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84561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082" indent="0">
              <a:buNone/>
              <a:defRPr sz="2000" b="1"/>
            </a:lvl2pPr>
            <a:lvl3pPr marL="914175" indent="0">
              <a:buNone/>
              <a:defRPr sz="1800" b="1"/>
            </a:lvl3pPr>
            <a:lvl4pPr marL="1371260" indent="0">
              <a:buNone/>
              <a:defRPr sz="1600" b="1"/>
            </a:lvl4pPr>
            <a:lvl5pPr marL="1828349" indent="0">
              <a:buNone/>
              <a:defRPr sz="1600" b="1"/>
            </a:lvl5pPr>
            <a:lvl6pPr marL="2285430" indent="0">
              <a:buNone/>
              <a:defRPr sz="1600" b="1"/>
            </a:lvl6pPr>
            <a:lvl7pPr marL="2742512" indent="0">
              <a:buNone/>
              <a:defRPr sz="1600" b="1"/>
            </a:lvl7pPr>
            <a:lvl8pPr marL="3199600" indent="0">
              <a:buNone/>
              <a:defRPr sz="1600" b="1"/>
            </a:lvl8pPr>
            <a:lvl9pPr marL="3656686"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48" y="839449"/>
            <a:ext cx="4271961" cy="479822"/>
          </a:xfrm>
        </p:spPr>
        <p:txBody>
          <a:bodyPr anchor="b">
            <a:normAutofit/>
          </a:bodyPr>
          <a:lstStyle>
            <a:lvl1pPr marL="0" indent="0">
              <a:buNone/>
              <a:defRPr sz="2000" b="1">
                <a:solidFill>
                  <a:schemeClr val="accent5"/>
                </a:solidFill>
              </a:defRPr>
            </a:lvl1pPr>
            <a:lvl2pPr marL="457082" indent="0">
              <a:buNone/>
              <a:defRPr sz="2000" b="1"/>
            </a:lvl2pPr>
            <a:lvl3pPr marL="914175" indent="0">
              <a:buNone/>
              <a:defRPr sz="1800" b="1"/>
            </a:lvl3pPr>
            <a:lvl4pPr marL="1371260" indent="0">
              <a:buNone/>
              <a:defRPr sz="1600" b="1"/>
            </a:lvl4pPr>
            <a:lvl5pPr marL="1828349" indent="0">
              <a:buNone/>
              <a:defRPr sz="1600" b="1"/>
            </a:lvl5pPr>
            <a:lvl6pPr marL="2285430" indent="0">
              <a:buNone/>
              <a:defRPr sz="1600" b="1"/>
            </a:lvl6pPr>
            <a:lvl7pPr marL="2742512" indent="0">
              <a:buNone/>
              <a:defRPr sz="1600" b="1"/>
            </a:lvl7pPr>
            <a:lvl8pPr marL="3199600" indent="0">
              <a:buNone/>
              <a:defRPr sz="1600" b="1"/>
            </a:lvl8pPr>
            <a:lvl9pPr marL="3656686"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4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4/4/2019</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79487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4/4/2019</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40180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4/4/2019</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323755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18" y="4727524"/>
            <a:ext cx="9143999" cy="415976"/>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20" tIns="45710" rIns="91420" bIns="45710" rtlCol="0" anchor="b">
            <a:normAutofit/>
          </a:bodyPr>
          <a:lstStyle/>
          <a:p>
            <a:r>
              <a:rPr lang="en-US" dirty="0"/>
              <a:t>Click to edit Master title style</a:t>
            </a:r>
          </a:p>
        </p:txBody>
      </p:sp>
      <p:sp>
        <p:nvSpPr>
          <p:cNvPr id="3" name="Text Placeholder 2"/>
          <p:cNvSpPr>
            <a:spLocks noGrp="1"/>
          </p:cNvSpPr>
          <p:nvPr>
            <p:ph type="body" idx="1"/>
          </p:nvPr>
        </p:nvSpPr>
        <p:spPr>
          <a:xfrm>
            <a:off x="232350" y="830096"/>
            <a:ext cx="8684638" cy="3741919"/>
          </a:xfrm>
          <a:prstGeom prst="rect">
            <a:avLst/>
          </a:prstGeom>
        </p:spPr>
        <p:txBody>
          <a:bodyPr vert="horz" lIns="91420" tIns="45710" rIns="91420" bIns="4571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9"/>
            <a:ext cx="2133600" cy="273844"/>
          </a:xfrm>
          <a:prstGeom prst="rect">
            <a:avLst/>
          </a:prstGeom>
        </p:spPr>
        <p:txBody>
          <a:bodyPr vert="horz" lIns="91420" tIns="45710" rIns="91420" bIns="4571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4/4/2019</a:t>
            </a:fld>
            <a:endParaRPr lang="en-US" dirty="0">
              <a:solidFill>
                <a:prstClr val="white"/>
              </a:solidFill>
            </a:endParaRPr>
          </a:p>
        </p:txBody>
      </p:sp>
      <p:sp>
        <p:nvSpPr>
          <p:cNvPr id="5" name="Footer Placeholder 4"/>
          <p:cNvSpPr>
            <a:spLocks noGrp="1"/>
          </p:cNvSpPr>
          <p:nvPr>
            <p:ph type="ftr" sz="quarter" idx="3"/>
          </p:nvPr>
        </p:nvSpPr>
        <p:spPr>
          <a:xfrm>
            <a:off x="5562621" y="34868"/>
            <a:ext cx="2667065" cy="190821"/>
          </a:xfrm>
          <a:prstGeom prst="rect">
            <a:avLst/>
          </a:prstGeom>
        </p:spPr>
        <p:txBody>
          <a:bodyPr vert="horz" wrap="square" lIns="18287" tIns="18287" rIns="18287" bIns="18287"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74" y="34868"/>
            <a:ext cx="194027" cy="190821"/>
          </a:xfrm>
          <a:prstGeom prst="rect">
            <a:avLst/>
          </a:prstGeom>
        </p:spPr>
        <p:txBody>
          <a:bodyPr vert="horz" wrap="none" lIns="18287" tIns="18287" rIns="18287" bIns="18287"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p:nvSpPr>
        <p:spPr>
          <a:xfrm>
            <a:off x="373071"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p>
            <a:pPr algn="ctr"/>
            <a:endParaRPr lang="en-US" dirty="0">
              <a:solidFill>
                <a:prstClr val="white"/>
              </a:solidFill>
              <a:latin typeface="Arial" pitchFamily="34" charset="0"/>
            </a:endParaRPr>
          </a:p>
        </p:txBody>
      </p:sp>
      <p:cxnSp>
        <p:nvCxnSpPr>
          <p:cNvPr id="10" name="Straight Connector 9"/>
          <p:cNvCxnSpPr/>
          <p:nvPr/>
        </p:nvCxnSpPr>
        <p:spPr>
          <a:xfrm>
            <a:off x="8404196" y="81068"/>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60592" y="4848261"/>
            <a:ext cx="2514600" cy="231559"/>
          </a:xfrm>
          <a:prstGeom prst="rect">
            <a:avLst/>
          </a:prstGeom>
        </p:spPr>
      </p:pic>
    </p:spTree>
    <p:extLst>
      <p:ext uri="{BB962C8B-B14F-4D97-AF65-F5344CB8AC3E}">
        <p14:creationId xmlns:p14="http://schemas.microsoft.com/office/powerpoint/2010/main" val="3257555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dt="0"/>
  <p:txStyles>
    <p:titleStyle>
      <a:lvl1pPr algn="l" defTabSz="914175"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16" indent="-231716" algn="l" defTabSz="914175"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082" indent="-225365" algn="l" defTabSz="914175"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805" indent="-231716" algn="l" defTabSz="914175"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175" indent="-172998" algn="l" defTabSz="914175"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168" indent="-172998" algn="l" defTabSz="914175"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3970" indent="-228540" algn="l" defTabSz="9141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60" indent="-228540" algn="l" defTabSz="9141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45" indent="-228540" algn="l" defTabSz="9141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30" indent="-228540" algn="l" defTabSz="9141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2"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0" algn="l" defTabSz="914175" rtl="0" eaLnBrk="1" latinLnBrk="0" hangingPunct="1">
        <a:defRPr sz="1800" kern="1200">
          <a:solidFill>
            <a:schemeClr val="tx1"/>
          </a:solidFill>
          <a:latin typeface="+mn-lt"/>
          <a:ea typeface="+mn-ea"/>
          <a:cs typeface="+mn-cs"/>
        </a:defRPr>
      </a:lvl4pPr>
      <a:lvl5pPr marL="1828349"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2" algn="l" defTabSz="914175" rtl="0" eaLnBrk="1" latinLnBrk="0" hangingPunct="1">
        <a:defRPr sz="1800" kern="1200">
          <a:solidFill>
            <a:schemeClr val="tx1"/>
          </a:solidFill>
          <a:latin typeface="+mn-lt"/>
          <a:ea typeface="+mn-ea"/>
          <a:cs typeface="+mn-cs"/>
        </a:defRPr>
      </a:lvl7pPr>
      <a:lvl8pPr marL="3199600" algn="l" defTabSz="914175" rtl="0" eaLnBrk="1" latinLnBrk="0" hangingPunct="1">
        <a:defRPr sz="1800" kern="1200">
          <a:solidFill>
            <a:schemeClr val="tx1"/>
          </a:solidFill>
          <a:latin typeface="+mn-lt"/>
          <a:ea typeface="+mn-ea"/>
          <a:cs typeface="+mn-cs"/>
        </a:defRPr>
      </a:lvl8pPr>
      <a:lvl9pPr marL="3656686"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a:t>
            </a:r>
            <a:endParaRPr lang="en-US" noProof="0" dirty="0"/>
          </a:p>
        </p:txBody>
      </p:sp>
      <p:sp>
        <p:nvSpPr>
          <p:cNvPr id="8" name="TextBox 7"/>
          <p:cNvSpPr txBox="1">
            <a:spLocks noChangeAspect="1"/>
          </p:cNvSpPr>
          <p:nvPr/>
        </p:nvSpPr>
        <p:spPr>
          <a:xfrm>
            <a:off x="3325414" y="2053620"/>
            <a:ext cx="1475186" cy="690880"/>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K8s deployment  </a:t>
            </a:r>
            <a:endParaRPr lang="pl-PL" sz="1400" dirty="0" smtClean="0">
              <a:solidFill>
                <a:schemeClr val="bg1"/>
              </a:solidFill>
            </a:endParaRPr>
          </a:p>
        </p:txBody>
      </p:sp>
      <p:sp>
        <p:nvSpPr>
          <p:cNvPr id="9" name="TextBox 8"/>
          <p:cNvSpPr txBox="1">
            <a:spLocks noChangeAspect="1"/>
          </p:cNvSpPr>
          <p:nvPr/>
        </p:nvSpPr>
        <p:spPr>
          <a:xfrm>
            <a:off x="4938898" y="2023981"/>
            <a:ext cx="1639724" cy="750157"/>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Liveness/</a:t>
            </a:r>
            <a:r>
              <a:rPr lang="en-US" sz="1400" dirty="0" err="1" smtClean="0">
                <a:solidFill>
                  <a:schemeClr val="bg1"/>
                </a:solidFill>
              </a:rPr>
              <a:t>readness</a:t>
            </a:r>
            <a:r>
              <a:rPr lang="en-US" sz="1400" dirty="0" smtClean="0">
                <a:solidFill>
                  <a:schemeClr val="bg1"/>
                </a:solidFill>
              </a:rPr>
              <a:t> check - health</a:t>
            </a:r>
            <a:endParaRPr lang="pl-PL" sz="1400" dirty="0" smtClean="0">
              <a:solidFill>
                <a:schemeClr val="bg1"/>
              </a:solidFill>
            </a:endParaRPr>
          </a:p>
        </p:txBody>
      </p:sp>
      <p:sp>
        <p:nvSpPr>
          <p:cNvPr id="23" name="TextBox 22"/>
          <p:cNvSpPr txBox="1">
            <a:spLocks noChangeAspect="1"/>
          </p:cNvSpPr>
          <p:nvPr/>
        </p:nvSpPr>
        <p:spPr>
          <a:xfrm>
            <a:off x="232350" y="1073355"/>
            <a:ext cx="822202" cy="788116"/>
          </a:xfrm>
          <a:prstGeom prst="rect">
            <a:avLst/>
          </a:prstGeom>
          <a:solidFill>
            <a:schemeClr val="accent1"/>
          </a:solidFill>
          <a:ln>
            <a:solidFill>
              <a:schemeClr val="accent1"/>
            </a:solidFill>
          </a:ln>
        </p:spPr>
        <p:txBody>
          <a:bodyPr wrap="square" rtlCol="0" anchor="ctr">
            <a:noAutofit/>
          </a:bodyPr>
          <a:lstStyle/>
          <a:p>
            <a:pPr algn="ctr"/>
            <a:r>
              <a:rPr lang="en-US" sz="1400" dirty="0" err="1" smtClean="0">
                <a:solidFill>
                  <a:schemeClr val="bg1"/>
                </a:solidFill>
              </a:rPr>
              <a:t>Git</a:t>
            </a:r>
            <a:r>
              <a:rPr lang="en-US" sz="1400" dirty="0" smtClean="0">
                <a:solidFill>
                  <a:schemeClr val="bg1"/>
                </a:solidFill>
              </a:rPr>
              <a:t> pull - </a:t>
            </a:r>
            <a:r>
              <a:rPr lang="en-US" sz="1400" dirty="0" err="1" smtClean="0">
                <a:solidFill>
                  <a:schemeClr val="bg1"/>
                </a:solidFill>
              </a:rPr>
              <a:t>multibranch</a:t>
            </a:r>
            <a:endParaRPr lang="pl-PL" sz="1400" dirty="0" smtClean="0">
              <a:solidFill>
                <a:schemeClr val="bg1"/>
              </a:solidFill>
            </a:endParaRPr>
          </a:p>
        </p:txBody>
      </p:sp>
      <p:sp>
        <p:nvSpPr>
          <p:cNvPr id="20" name="TextBox 19"/>
          <p:cNvSpPr txBox="1">
            <a:spLocks noChangeAspect="1"/>
          </p:cNvSpPr>
          <p:nvPr/>
        </p:nvSpPr>
        <p:spPr>
          <a:xfrm>
            <a:off x="1267717" y="1068660"/>
            <a:ext cx="1455438" cy="788116"/>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Maven build</a:t>
            </a:r>
            <a:endParaRPr lang="pl-PL" sz="1400" dirty="0" smtClean="0">
              <a:solidFill>
                <a:schemeClr val="bg1"/>
              </a:solidFill>
            </a:endParaRPr>
          </a:p>
        </p:txBody>
      </p:sp>
      <p:sp>
        <p:nvSpPr>
          <p:cNvPr id="21" name="TextBox 20"/>
          <p:cNvSpPr txBox="1">
            <a:spLocks noChangeAspect="1"/>
          </p:cNvSpPr>
          <p:nvPr/>
        </p:nvSpPr>
        <p:spPr>
          <a:xfrm>
            <a:off x="2967956" y="1068660"/>
            <a:ext cx="1740243" cy="788116"/>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Docker build</a:t>
            </a:r>
            <a:endParaRPr lang="pl-PL" sz="1400" dirty="0" smtClean="0">
              <a:solidFill>
                <a:schemeClr val="bg1"/>
              </a:solidFill>
            </a:endParaRPr>
          </a:p>
        </p:txBody>
      </p:sp>
      <p:sp>
        <p:nvSpPr>
          <p:cNvPr id="25" name="TextBox 24"/>
          <p:cNvSpPr txBox="1">
            <a:spLocks noChangeAspect="1"/>
          </p:cNvSpPr>
          <p:nvPr/>
        </p:nvSpPr>
        <p:spPr>
          <a:xfrm>
            <a:off x="6735294" y="2009285"/>
            <a:ext cx="1639724" cy="750157"/>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Notifications</a:t>
            </a:r>
            <a:endParaRPr lang="pl-PL" sz="1400" dirty="0" smtClean="0">
              <a:solidFill>
                <a:schemeClr val="bg1"/>
              </a:solidFill>
            </a:endParaRPr>
          </a:p>
        </p:txBody>
      </p:sp>
    </p:spTree>
    <p:extLst>
      <p:ext uri="{BB962C8B-B14F-4D97-AF65-F5344CB8AC3E}">
        <p14:creationId xmlns:p14="http://schemas.microsoft.com/office/powerpoint/2010/main" val="738366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Staging</a:t>
            </a:r>
            <a:endParaRPr lang="en-US" noProof="0" dirty="0"/>
          </a:p>
        </p:txBody>
      </p:sp>
      <p:sp>
        <p:nvSpPr>
          <p:cNvPr id="8" name="TextBox 7"/>
          <p:cNvSpPr txBox="1">
            <a:spLocks noChangeAspect="1"/>
          </p:cNvSpPr>
          <p:nvPr/>
        </p:nvSpPr>
        <p:spPr>
          <a:xfrm>
            <a:off x="3325414" y="2053620"/>
            <a:ext cx="1475186" cy="690880"/>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K8s deployment  </a:t>
            </a:r>
            <a:endParaRPr lang="pl-PL" sz="1400" dirty="0" smtClean="0">
              <a:solidFill>
                <a:schemeClr val="bg1"/>
              </a:solidFill>
            </a:endParaRPr>
          </a:p>
        </p:txBody>
      </p:sp>
      <p:sp>
        <p:nvSpPr>
          <p:cNvPr id="9" name="TextBox 8"/>
          <p:cNvSpPr txBox="1">
            <a:spLocks noChangeAspect="1"/>
          </p:cNvSpPr>
          <p:nvPr/>
        </p:nvSpPr>
        <p:spPr>
          <a:xfrm>
            <a:off x="4938898" y="2023981"/>
            <a:ext cx="1639724" cy="750157"/>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Liveness/</a:t>
            </a:r>
            <a:r>
              <a:rPr lang="en-US" sz="1400" dirty="0" err="1" smtClean="0">
                <a:solidFill>
                  <a:schemeClr val="bg1"/>
                </a:solidFill>
              </a:rPr>
              <a:t>readness</a:t>
            </a:r>
            <a:r>
              <a:rPr lang="en-US" sz="1400" dirty="0" smtClean="0">
                <a:solidFill>
                  <a:schemeClr val="bg1"/>
                </a:solidFill>
              </a:rPr>
              <a:t> check - health</a:t>
            </a:r>
            <a:endParaRPr lang="pl-PL" sz="1400" dirty="0" smtClean="0">
              <a:solidFill>
                <a:schemeClr val="bg1"/>
              </a:solidFill>
            </a:endParaRPr>
          </a:p>
        </p:txBody>
      </p:sp>
      <p:sp>
        <p:nvSpPr>
          <p:cNvPr id="23" name="TextBox 22"/>
          <p:cNvSpPr txBox="1">
            <a:spLocks noChangeAspect="1"/>
          </p:cNvSpPr>
          <p:nvPr/>
        </p:nvSpPr>
        <p:spPr>
          <a:xfrm>
            <a:off x="232350" y="1073355"/>
            <a:ext cx="822202" cy="788116"/>
          </a:xfrm>
          <a:prstGeom prst="rect">
            <a:avLst/>
          </a:prstGeom>
          <a:solidFill>
            <a:schemeClr val="accent1"/>
          </a:solidFill>
          <a:ln>
            <a:solidFill>
              <a:schemeClr val="accent1"/>
            </a:solidFill>
          </a:ln>
        </p:spPr>
        <p:txBody>
          <a:bodyPr wrap="square" rtlCol="0" anchor="ctr">
            <a:noAutofit/>
          </a:bodyPr>
          <a:lstStyle/>
          <a:p>
            <a:pPr algn="ctr"/>
            <a:r>
              <a:rPr lang="en-US" sz="1400" dirty="0" err="1" smtClean="0">
                <a:solidFill>
                  <a:schemeClr val="bg1"/>
                </a:solidFill>
              </a:rPr>
              <a:t>Git</a:t>
            </a:r>
            <a:r>
              <a:rPr lang="en-US" sz="1400" dirty="0" smtClean="0">
                <a:solidFill>
                  <a:schemeClr val="bg1"/>
                </a:solidFill>
              </a:rPr>
              <a:t> pull – TAG or RC</a:t>
            </a:r>
            <a:endParaRPr lang="pl-PL" sz="1400" dirty="0" smtClean="0">
              <a:solidFill>
                <a:schemeClr val="bg1"/>
              </a:solidFill>
            </a:endParaRPr>
          </a:p>
        </p:txBody>
      </p:sp>
      <p:sp>
        <p:nvSpPr>
          <p:cNvPr id="20" name="TextBox 19"/>
          <p:cNvSpPr txBox="1">
            <a:spLocks noChangeAspect="1"/>
          </p:cNvSpPr>
          <p:nvPr/>
        </p:nvSpPr>
        <p:spPr>
          <a:xfrm>
            <a:off x="1267717" y="1068660"/>
            <a:ext cx="1455438" cy="788116"/>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Maven build + nexus deployment</a:t>
            </a:r>
            <a:endParaRPr lang="pl-PL" sz="1400" dirty="0" smtClean="0">
              <a:solidFill>
                <a:schemeClr val="bg1"/>
              </a:solidFill>
            </a:endParaRPr>
          </a:p>
        </p:txBody>
      </p:sp>
      <p:sp>
        <p:nvSpPr>
          <p:cNvPr id="21" name="TextBox 20"/>
          <p:cNvSpPr txBox="1">
            <a:spLocks noChangeAspect="1"/>
          </p:cNvSpPr>
          <p:nvPr/>
        </p:nvSpPr>
        <p:spPr>
          <a:xfrm>
            <a:off x="2967956" y="1068660"/>
            <a:ext cx="1740243" cy="788116"/>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Docker build + TAG</a:t>
            </a:r>
            <a:endParaRPr lang="pl-PL" sz="1400" dirty="0" smtClean="0">
              <a:solidFill>
                <a:schemeClr val="bg1"/>
              </a:solidFill>
            </a:endParaRPr>
          </a:p>
        </p:txBody>
      </p:sp>
      <p:sp>
        <p:nvSpPr>
          <p:cNvPr id="25" name="TextBox 24"/>
          <p:cNvSpPr txBox="1">
            <a:spLocks noChangeAspect="1"/>
          </p:cNvSpPr>
          <p:nvPr/>
        </p:nvSpPr>
        <p:spPr>
          <a:xfrm>
            <a:off x="6735294" y="2009285"/>
            <a:ext cx="1639724" cy="750157"/>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Notifications</a:t>
            </a:r>
            <a:endParaRPr lang="pl-PL" sz="1400" dirty="0" smtClean="0">
              <a:solidFill>
                <a:schemeClr val="bg1"/>
              </a:solidFill>
            </a:endParaRPr>
          </a:p>
        </p:txBody>
      </p:sp>
    </p:spTree>
    <p:extLst>
      <p:ext uri="{BB962C8B-B14F-4D97-AF65-F5344CB8AC3E}">
        <p14:creationId xmlns:p14="http://schemas.microsoft.com/office/powerpoint/2010/main" val="369309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Production</a:t>
            </a:r>
            <a:endParaRPr lang="en-US" noProof="0" dirty="0"/>
          </a:p>
        </p:txBody>
      </p:sp>
      <p:sp>
        <p:nvSpPr>
          <p:cNvPr id="8" name="TextBox 7"/>
          <p:cNvSpPr txBox="1">
            <a:spLocks noChangeAspect="1"/>
          </p:cNvSpPr>
          <p:nvPr/>
        </p:nvSpPr>
        <p:spPr>
          <a:xfrm>
            <a:off x="2080153" y="1026884"/>
            <a:ext cx="1475186" cy="690880"/>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K8s deployment  </a:t>
            </a:r>
            <a:endParaRPr lang="pl-PL" sz="1400" dirty="0" smtClean="0">
              <a:solidFill>
                <a:schemeClr val="bg1"/>
              </a:solidFill>
            </a:endParaRPr>
          </a:p>
        </p:txBody>
      </p:sp>
      <p:sp>
        <p:nvSpPr>
          <p:cNvPr id="9" name="TextBox 8"/>
          <p:cNvSpPr txBox="1">
            <a:spLocks noChangeAspect="1"/>
          </p:cNvSpPr>
          <p:nvPr/>
        </p:nvSpPr>
        <p:spPr>
          <a:xfrm>
            <a:off x="3733800" y="1026883"/>
            <a:ext cx="1639724" cy="750157"/>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Liveness/</a:t>
            </a:r>
            <a:r>
              <a:rPr lang="en-US" sz="1400" dirty="0" err="1" smtClean="0">
                <a:solidFill>
                  <a:schemeClr val="bg1"/>
                </a:solidFill>
              </a:rPr>
              <a:t>readness</a:t>
            </a:r>
            <a:r>
              <a:rPr lang="en-US" sz="1400" dirty="0" smtClean="0">
                <a:solidFill>
                  <a:schemeClr val="bg1"/>
                </a:solidFill>
              </a:rPr>
              <a:t> check - health</a:t>
            </a:r>
            <a:endParaRPr lang="pl-PL" sz="1400" dirty="0" smtClean="0">
              <a:solidFill>
                <a:schemeClr val="bg1"/>
              </a:solidFill>
            </a:endParaRPr>
          </a:p>
        </p:txBody>
      </p:sp>
      <p:sp>
        <p:nvSpPr>
          <p:cNvPr id="25" name="TextBox 24"/>
          <p:cNvSpPr txBox="1">
            <a:spLocks noChangeAspect="1"/>
          </p:cNvSpPr>
          <p:nvPr/>
        </p:nvSpPr>
        <p:spPr>
          <a:xfrm>
            <a:off x="5551985" y="1026884"/>
            <a:ext cx="1639724" cy="750157"/>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Notifications</a:t>
            </a:r>
            <a:endParaRPr lang="pl-PL" sz="1400" dirty="0" smtClean="0">
              <a:solidFill>
                <a:schemeClr val="bg1"/>
              </a:solidFill>
            </a:endParaRPr>
          </a:p>
        </p:txBody>
      </p:sp>
      <p:sp>
        <p:nvSpPr>
          <p:cNvPr id="11" name="TextBox 10"/>
          <p:cNvSpPr txBox="1">
            <a:spLocks noChangeAspect="1"/>
          </p:cNvSpPr>
          <p:nvPr/>
        </p:nvSpPr>
        <p:spPr>
          <a:xfrm>
            <a:off x="3733800" y="2041204"/>
            <a:ext cx="1639724" cy="750157"/>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Rollback</a:t>
            </a:r>
            <a:endParaRPr lang="pl-PL" sz="1400" b="1" dirty="0" smtClean="0">
              <a:solidFill>
                <a:schemeClr val="bg1"/>
              </a:solidFill>
            </a:endParaRPr>
          </a:p>
        </p:txBody>
      </p:sp>
      <p:sp>
        <p:nvSpPr>
          <p:cNvPr id="12" name="TextBox 11"/>
          <p:cNvSpPr txBox="1">
            <a:spLocks noChangeAspect="1"/>
          </p:cNvSpPr>
          <p:nvPr/>
        </p:nvSpPr>
        <p:spPr>
          <a:xfrm>
            <a:off x="5551985" y="2028685"/>
            <a:ext cx="1639724" cy="750157"/>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Notifications</a:t>
            </a:r>
            <a:endParaRPr lang="pl-PL" sz="1400" dirty="0" smtClean="0">
              <a:solidFill>
                <a:schemeClr val="bg1"/>
              </a:solidFill>
            </a:endParaRPr>
          </a:p>
        </p:txBody>
      </p:sp>
      <p:sp>
        <p:nvSpPr>
          <p:cNvPr id="4" name="TextBox 3"/>
          <p:cNvSpPr txBox="1"/>
          <p:nvPr/>
        </p:nvSpPr>
        <p:spPr>
          <a:xfrm>
            <a:off x="1119658" y="3409950"/>
            <a:ext cx="6096000" cy="369332"/>
          </a:xfrm>
          <a:prstGeom prst="rect">
            <a:avLst/>
          </a:prstGeom>
          <a:noFill/>
        </p:spPr>
        <p:txBody>
          <a:bodyPr wrap="square" rtlCol="0">
            <a:spAutoFit/>
          </a:bodyPr>
          <a:lstStyle/>
          <a:p>
            <a:r>
              <a:rPr lang="en-GB" dirty="0" smtClean="0">
                <a:latin typeface="Arial" pitchFamily="34" charset="0"/>
                <a:cs typeface="Arial" pitchFamily="34" charset="0"/>
              </a:rPr>
              <a:t>Note: Rolling update deployment</a:t>
            </a:r>
            <a:endParaRPr lang="en-GB" dirty="0" smtClean="0">
              <a:latin typeface="Arial" pitchFamily="34" charset="0"/>
              <a:cs typeface="Arial" pitchFamily="34" charset="0"/>
            </a:endParaRPr>
          </a:p>
        </p:txBody>
      </p:sp>
    </p:spTree>
    <p:extLst>
      <p:ext uri="{BB962C8B-B14F-4D97-AF65-F5344CB8AC3E}">
        <p14:creationId xmlns:p14="http://schemas.microsoft.com/office/powerpoint/2010/main" val="383232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Subscription API</a:t>
            </a:r>
            <a:endParaRPr lang="en-US" noProof="0" dirty="0"/>
          </a:p>
        </p:txBody>
      </p:sp>
      <p:sp>
        <p:nvSpPr>
          <p:cNvPr id="5" name="TextBox 4"/>
          <p:cNvSpPr txBox="1">
            <a:spLocks noChangeAspect="1"/>
          </p:cNvSpPr>
          <p:nvPr/>
        </p:nvSpPr>
        <p:spPr>
          <a:xfrm>
            <a:off x="2942895" y="1659614"/>
            <a:ext cx="1167520" cy="650384"/>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2x Subscription Service</a:t>
            </a:r>
            <a:endParaRPr lang="pl-PL" sz="1400" dirty="0" smtClean="0">
              <a:solidFill>
                <a:schemeClr val="bg1"/>
              </a:solidFill>
            </a:endParaRPr>
          </a:p>
        </p:txBody>
      </p:sp>
      <p:sp>
        <p:nvSpPr>
          <p:cNvPr id="14" name="Can 13"/>
          <p:cNvSpPr/>
          <p:nvPr/>
        </p:nvSpPr>
        <p:spPr>
          <a:xfrm>
            <a:off x="6019800" y="1459356"/>
            <a:ext cx="1459932" cy="1050900"/>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DynamoDB</a:t>
            </a:r>
            <a:r>
              <a:rPr lang="en-US" sz="1400" dirty="0" smtClean="0"/>
              <a:t> + DAX</a:t>
            </a:r>
          </a:p>
          <a:p>
            <a:pPr algn="ctr"/>
            <a:r>
              <a:rPr lang="en-US" sz="1400" dirty="0" smtClean="0"/>
              <a:t>SLA: </a:t>
            </a:r>
            <a:r>
              <a:rPr lang="en-GB" dirty="0"/>
              <a:t>99.999%</a:t>
            </a:r>
          </a:p>
          <a:p>
            <a:pPr algn="ctr"/>
            <a:endParaRPr lang="en-US" sz="1400" dirty="0"/>
          </a:p>
        </p:txBody>
      </p:sp>
      <p:sp>
        <p:nvSpPr>
          <p:cNvPr id="18" name="TextBox 17"/>
          <p:cNvSpPr txBox="1"/>
          <p:nvPr/>
        </p:nvSpPr>
        <p:spPr>
          <a:xfrm>
            <a:off x="2636631" y="644646"/>
            <a:ext cx="5669169" cy="461665"/>
          </a:xfrm>
          <a:prstGeom prst="rect">
            <a:avLst/>
          </a:prstGeom>
          <a:noFill/>
        </p:spPr>
        <p:txBody>
          <a:bodyPr wrap="square" rtlCol="0">
            <a:spAutoFit/>
          </a:bodyPr>
          <a:lstStyle/>
          <a:p>
            <a:r>
              <a:rPr lang="en-US" sz="2400" b="1" dirty="0" smtClean="0">
                <a:solidFill>
                  <a:srgbClr val="000000"/>
                </a:solidFill>
                <a:latin typeface="Arial Narrow" panose="020B0606020202030204" pitchFamily="34" charset="0"/>
                <a:cs typeface="Andalus" panose="02020603050405020304" pitchFamily="18" charset="-78"/>
              </a:rPr>
              <a:t>Raw design</a:t>
            </a:r>
            <a:endParaRPr lang="en-US" sz="2400" b="1" dirty="0" smtClean="0">
              <a:solidFill>
                <a:srgbClr val="000000"/>
              </a:solidFill>
              <a:latin typeface="Arial Narrow" panose="020B0606020202030204" pitchFamily="34" charset="0"/>
              <a:cs typeface="Andalus" panose="02020603050405020304" pitchFamily="18" charset="-78"/>
            </a:endParaRPr>
          </a:p>
        </p:txBody>
      </p:sp>
      <p:sp>
        <p:nvSpPr>
          <p:cNvPr id="23" name="TextBox 22"/>
          <p:cNvSpPr txBox="1">
            <a:spLocks noChangeAspect="1"/>
          </p:cNvSpPr>
          <p:nvPr/>
        </p:nvSpPr>
        <p:spPr>
          <a:xfrm>
            <a:off x="914400" y="1632207"/>
            <a:ext cx="1136766" cy="788116"/>
          </a:xfrm>
          <a:prstGeom prst="rect">
            <a:avLst/>
          </a:prstGeom>
          <a:solidFill>
            <a:schemeClr val="accent1"/>
          </a:solidFill>
          <a:ln>
            <a:solidFill>
              <a:schemeClr val="accent1"/>
            </a:solidFill>
          </a:ln>
        </p:spPr>
        <p:txBody>
          <a:bodyPr wrap="square" rtlCol="0" anchor="ctr">
            <a:noAutofit/>
          </a:bodyPr>
          <a:lstStyle/>
          <a:p>
            <a:pPr algn="ctr"/>
            <a:r>
              <a:rPr lang="en-GB" sz="1400" dirty="0" smtClean="0">
                <a:solidFill>
                  <a:schemeClr val="bg1"/>
                </a:solidFill>
              </a:rPr>
              <a:t>? x Subscription API</a:t>
            </a:r>
            <a:endParaRPr lang="pl-PL" sz="1400" dirty="0" smtClean="0">
              <a:solidFill>
                <a:schemeClr val="bg1"/>
              </a:solidFill>
            </a:endParaRPr>
          </a:p>
        </p:txBody>
      </p:sp>
      <p:sp>
        <p:nvSpPr>
          <p:cNvPr id="43" name="TextBox 42"/>
          <p:cNvSpPr txBox="1"/>
          <p:nvPr/>
        </p:nvSpPr>
        <p:spPr>
          <a:xfrm>
            <a:off x="6019800" y="2687318"/>
            <a:ext cx="1143000" cy="369332"/>
          </a:xfrm>
          <a:prstGeom prst="rect">
            <a:avLst/>
          </a:prstGeom>
          <a:noFill/>
        </p:spPr>
        <p:txBody>
          <a:bodyPr wrap="square" rtlCol="0">
            <a:spAutoFit/>
          </a:bodyPr>
          <a:lstStyle/>
          <a:p>
            <a:r>
              <a:rPr lang="en-US" dirty="0" smtClean="0">
                <a:latin typeface="Arial" pitchFamily="34" charset="0"/>
                <a:cs typeface="Arial" pitchFamily="34" charset="0"/>
              </a:rPr>
              <a:t>AWS</a:t>
            </a:r>
            <a:endParaRPr lang="en-US" dirty="0" smtClean="0">
              <a:latin typeface="Arial" pitchFamily="34" charset="0"/>
              <a:cs typeface="Arial" pitchFamily="34" charset="0"/>
            </a:endParaRPr>
          </a:p>
        </p:txBody>
      </p:sp>
      <p:sp>
        <p:nvSpPr>
          <p:cNvPr id="22" name="Rectangle 21"/>
          <p:cNvSpPr/>
          <p:nvPr/>
        </p:nvSpPr>
        <p:spPr>
          <a:xfrm>
            <a:off x="2078096" y="2731458"/>
            <a:ext cx="717840" cy="65038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50000"/>
                  </a:schemeClr>
                </a:solidFill>
              </a:rPr>
              <a:t>Kafka</a:t>
            </a:r>
            <a:endParaRPr lang="en-US" sz="1200" dirty="0">
              <a:solidFill>
                <a:schemeClr val="tx1">
                  <a:lumMod val="50000"/>
                </a:schemeClr>
              </a:solidFill>
            </a:endParaRPr>
          </a:p>
        </p:txBody>
      </p:sp>
      <p:cxnSp>
        <p:nvCxnSpPr>
          <p:cNvPr id="26" name="Straight Arrow Connector 25"/>
          <p:cNvCxnSpPr>
            <a:stCxn id="23" idx="3"/>
            <a:endCxn id="22" idx="0"/>
          </p:cNvCxnSpPr>
          <p:nvPr/>
        </p:nvCxnSpPr>
        <p:spPr>
          <a:xfrm>
            <a:off x="2051166" y="2026265"/>
            <a:ext cx="385850" cy="70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a:off x="3617758" y="3513418"/>
            <a:ext cx="1167520" cy="650384"/>
          </a:xfrm>
          <a:prstGeom prst="rect">
            <a:avLst/>
          </a:prstGeom>
          <a:solidFill>
            <a:schemeClr val="accent1"/>
          </a:solidFill>
          <a:ln>
            <a:solidFill>
              <a:schemeClr val="accent1"/>
            </a:solidFill>
          </a:ln>
        </p:spPr>
        <p:txBody>
          <a:bodyPr wrap="square" rtlCol="0" anchor="ctr">
            <a:noAutofit/>
          </a:bodyPr>
          <a:lstStyle/>
          <a:p>
            <a:pPr algn="ctr"/>
            <a:r>
              <a:rPr lang="en-US" sz="1400" dirty="0" smtClean="0">
                <a:solidFill>
                  <a:schemeClr val="bg1"/>
                </a:solidFill>
              </a:rPr>
              <a:t>Email Service</a:t>
            </a:r>
            <a:endParaRPr lang="pl-PL" sz="1400" dirty="0" smtClean="0">
              <a:solidFill>
                <a:schemeClr val="bg1"/>
              </a:solidFill>
            </a:endParaRPr>
          </a:p>
        </p:txBody>
      </p:sp>
      <p:cxnSp>
        <p:nvCxnSpPr>
          <p:cNvPr id="11" name="Elbow Connector 10"/>
          <p:cNvCxnSpPr>
            <a:stCxn id="5" idx="1"/>
          </p:cNvCxnSpPr>
          <p:nvPr/>
        </p:nvCxnSpPr>
        <p:spPr>
          <a:xfrm rot="10800000" flipV="1">
            <a:off x="2696769" y="1984806"/>
            <a:ext cx="246127" cy="7643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2" idx="3"/>
            <a:endCxn id="5" idx="2"/>
          </p:cNvCxnSpPr>
          <p:nvPr/>
        </p:nvCxnSpPr>
        <p:spPr>
          <a:xfrm flipV="1">
            <a:off x="2795936" y="2309998"/>
            <a:ext cx="730719" cy="7466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14" idx="2"/>
          </p:cNvCxnSpPr>
          <p:nvPr/>
        </p:nvCxnSpPr>
        <p:spPr>
          <a:xfrm>
            <a:off x="4110415" y="1984806"/>
            <a:ext cx="19093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2" idx="2"/>
            <a:endCxn id="16" idx="1"/>
          </p:cNvCxnSpPr>
          <p:nvPr/>
        </p:nvCxnSpPr>
        <p:spPr>
          <a:xfrm rot="16200000" flipH="1">
            <a:off x="2799003" y="3019855"/>
            <a:ext cx="456768" cy="11807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86407" y="2379780"/>
            <a:ext cx="1490542" cy="369332"/>
          </a:xfrm>
          <a:prstGeom prst="rect">
            <a:avLst/>
          </a:prstGeom>
          <a:noFill/>
        </p:spPr>
        <p:txBody>
          <a:bodyPr wrap="square" rtlCol="0">
            <a:spAutoFit/>
          </a:bodyPr>
          <a:lstStyle/>
          <a:p>
            <a:r>
              <a:rPr lang="en-US" dirty="0" err="1" smtClean="0">
                <a:latin typeface="Arial" pitchFamily="34" charset="0"/>
                <a:cs typeface="Arial" pitchFamily="34" charset="0"/>
              </a:rPr>
              <a:t>Kuberenetes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720859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smtClean="0"/>
              <a:t>Thank You</a:t>
            </a:r>
            <a:endParaRPr lang="en-US" noProof="0" dirty="0"/>
          </a:p>
        </p:txBody>
      </p:sp>
      <p:sp>
        <p:nvSpPr>
          <p:cNvPr id="5" name="Slide Number Placeholder 4"/>
          <p:cNvSpPr>
            <a:spLocks noGrp="1"/>
          </p:cNvSpPr>
          <p:nvPr>
            <p:ph type="sldNum" sz="quarter" idx="4294967295"/>
          </p:nvPr>
        </p:nvSpPr>
        <p:spPr>
          <a:xfrm>
            <a:off x="8958165" y="34766"/>
            <a:ext cx="177995" cy="190819"/>
          </a:xfrm>
        </p:spPr>
        <p:txBody>
          <a:bodyPr/>
          <a:lstStyle/>
          <a:p>
            <a:fld id="{14D65173-87C9-47C0-A890-7AD8E2754265}" type="slidenum">
              <a:rPr lang="en-US" smtClean="0">
                <a:solidFill>
                  <a:srgbClr val="6D6E71"/>
                </a:solidFill>
              </a:rPr>
              <a:pPr/>
              <a:t>5</a:t>
            </a:fld>
            <a:endParaRPr lang="en-US" dirty="0">
              <a:solidFill>
                <a:srgbClr val="6D6E71"/>
              </a:solidFill>
            </a:endParaRPr>
          </a:p>
        </p:txBody>
      </p:sp>
    </p:spTree>
    <p:extLst>
      <p:ext uri="{BB962C8B-B14F-4D97-AF65-F5344CB8AC3E}">
        <p14:creationId xmlns:p14="http://schemas.microsoft.com/office/powerpoint/2010/main" val="395271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18659</TotalTime>
  <Words>84</Words>
  <Application>Microsoft Office PowerPoint</Application>
  <PresentationFormat>On-screen Show (16:9)</PresentationFormat>
  <Paragraphs>37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Andalus</vt:lpstr>
      <vt:lpstr>Arial</vt:lpstr>
      <vt:lpstr>Arial Narrow</vt:lpstr>
      <vt:lpstr>Calibri</vt:lpstr>
      <vt:lpstr>Office Theme</vt:lpstr>
      <vt:lpstr>Dev</vt:lpstr>
      <vt:lpstr>Staging</vt:lpstr>
      <vt:lpstr>Production</vt:lpstr>
      <vt:lpstr>Subscription API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 Murphy</dc:creator>
  <cp:lastModifiedBy>Przemyslaw Zajac</cp:lastModifiedBy>
  <cp:revision>943</cp:revision>
  <dcterms:created xsi:type="dcterms:W3CDTF">2006-08-16T00:00:00Z</dcterms:created>
  <dcterms:modified xsi:type="dcterms:W3CDTF">2019-04-04T09:18:10Z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przemyslaw.zajac@ad.infosys.com</vt:lpwstr>
  </property>
  <property fmtid="{D5CDD505-2E9C-101B-9397-08002B2CF9AE}" pid="5" name="MSIP_Label_be4b3411-284d-4d31-bd4f-bc13ef7f1fd6_SetDate">
    <vt:lpwstr>2019-04-04T08:15:08.9382857Z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przemyslaw.zajac@ad.infosys.com</vt:lpwstr>
  </property>
  <property fmtid="{D5CDD505-2E9C-101B-9397-08002B2CF9AE}" pid="12" name="MSIP_Label_a0819fa7-4367-4500-ba88-dd630d977609_SetDate">
    <vt:lpwstr>2019-04-04T08:15:08.9382857Z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