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d4d9dee3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d4d9dee3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d4d9dee3b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d4d9dee3b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4d9dee3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4d9dee3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4c6f4e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c4c6f4e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4d9dee3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4d9dee3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d4d9dee3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d4d9dee3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4d9dee3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4d9dee3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4d9dee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4d9dee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E06666"/>
                </a:solidFill>
                <a:latin typeface="Avenir"/>
                <a:ea typeface="Avenir"/>
                <a:cs typeface="Avenir"/>
                <a:sym typeface="Avenir"/>
              </a:rPr>
              <a:t>Tudu App</a:t>
            </a:r>
            <a:endParaRPr>
              <a:solidFill>
                <a:srgbClr val="E0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475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Sprint Review #1</a:t>
            </a:r>
            <a:endParaRPr sz="25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510475" y="-2608125"/>
            <a:ext cx="5227500" cy="5227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2294500" y="282900"/>
            <a:ext cx="4577700" cy="45777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735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580">
                <a:solidFill>
                  <a:srgbClr val="76A5AF"/>
                </a:solidFill>
                <a:latin typeface="Avenir"/>
                <a:ea typeface="Avenir"/>
                <a:cs typeface="Avenir"/>
                <a:sym typeface="Avenir"/>
              </a:rPr>
              <a:t>Alexander Hartmann | Adrian Przybilla | Jana Leonhardt | Martin Sütterlin</a:t>
            </a:r>
            <a:endParaRPr sz="1580">
              <a:solidFill>
                <a:srgbClr val="E0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6510475" y="-2608125"/>
            <a:ext cx="5227500" cy="5227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2294500" y="282900"/>
            <a:ext cx="4577700" cy="45777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4735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580">
                <a:solidFill>
                  <a:srgbClr val="76A5AF"/>
                </a:solidFill>
                <a:latin typeface="Avenir"/>
                <a:ea typeface="Avenir"/>
                <a:cs typeface="Avenir"/>
                <a:sym typeface="Avenir"/>
              </a:rPr>
              <a:t>Alexander Hartmann | Adrian Przybilla | Jana Leonhardt | Martin Sütterlin</a:t>
            </a:r>
            <a:endParaRPr sz="1580">
              <a:solidFill>
                <a:srgbClr val="E0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88" y="365875"/>
            <a:ext cx="7604224" cy="43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510475" y="-2608125"/>
            <a:ext cx="5227500" cy="5227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-2294500" y="282900"/>
            <a:ext cx="4577700" cy="45777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4735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580">
                <a:solidFill>
                  <a:srgbClr val="76A5AF"/>
                </a:solidFill>
                <a:latin typeface="Avenir"/>
                <a:ea typeface="Avenir"/>
                <a:cs typeface="Avenir"/>
                <a:sym typeface="Avenir"/>
              </a:rPr>
              <a:t>Alexander Hartmann | Adrian Przybilla | Jana Leonhardt | Martin Sütterlin</a:t>
            </a:r>
            <a:endParaRPr sz="1580">
              <a:solidFill>
                <a:srgbClr val="E0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88" y="632036"/>
            <a:ext cx="7843426" cy="387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Was war vorher?</a:t>
            </a:r>
            <a:endParaRPr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335525" y="-1785525"/>
            <a:ext cx="3600000" cy="3600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335525" y="3345650"/>
            <a:ext cx="3600000" cy="3600000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425" y="1102700"/>
            <a:ext cx="5397576" cy="30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Was ist jetzt?</a:t>
            </a:r>
            <a:endParaRPr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255150" y="-1778825"/>
            <a:ext cx="3600000" cy="3600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335525" y="3345650"/>
            <a:ext cx="3600000" cy="3600000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70337"/>
            <a:ext cx="1898500" cy="380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100" y="701713"/>
            <a:ext cx="1858300" cy="37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661281"/>
            <a:ext cx="1898500" cy="382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Was ist jetzt?</a:t>
            </a:r>
            <a:endParaRPr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7255150" y="-1778825"/>
            <a:ext cx="3600000" cy="3600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335525" y="3345650"/>
            <a:ext cx="3600000" cy="3600000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Grundgerüst der App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Basis-Struktur für TODO-Objekt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DoD finalisiert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Was lief schlecht?</a:t>
            </a:r>
            <a:endParaRPr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335525" y="-1785525"/>
            <a:ext cx="3600000" cy="3600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7335525" y="3345650"/>
            <a:ext cx="3600000" cy="3600000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74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Probleme beim erstellen der App bzw. Synchronisierung der Repo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Initialisierung des Projektes (Einführungsphase)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Neue Version von Capacitor (3.0)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Was lief gut?</a:t>
            </a:r>
            <a:endParaRPr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7335525" y="-1785525"/>
            <a:ext cx="3600000" cy="3600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7335525" y="3345650"/>
            <a:ext cx="3600000" cy="3600000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0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Fast alle Aufgaben erledigt -&gt; Gutes planning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Gute Zusammenarbeit bzw. Kommunikation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Hilfsbereitschaft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Backlog Items wurden schnell “reviewed”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Design</a:t>
            </a:r>
            <a:endParaRPr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7335525" y="-1785525"/>
            <a:ext cx="3600000" cy="3600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7335525" y="3345650"/>
            <a:ext cx="3600000" cy="3600000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250" y="1191025"/>
            <a:ext cx="1858300" cy="37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9650"/>
            <a:ext cx="1898500" cy="380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8600" y="1150575"/>
            <a:ext cx="1898508" cy="382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