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29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2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6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3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0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0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4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7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15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630314"/>
            <a:ext cx="6581017" cy="3694797"/>
          </a:xfrm>
        </p:spPr>
        <p:txBody>
          <a:bodyPr>
            <a:noAutofit/>
          </a:bodyPr>
          <a:lstStyle/>
          <a:p>
            <a:r>
              <a:rPr sz="6000" dirty="0"/>
              <a:t>Late Delivery Prediction and Analysis</a:t>
            </a:r>
          </a:p>
          <a:p>
            <a:r>
              <a:rPr sz="6000" dirty="0"/>
              <a:t>in </a:t>
            </a:r>
            <a:r>
              <a:rPr sz="6000" dirty="0" err="1"/>
              <a:t>Blinkit</a:t>
            </a:r>
            <a:r>
              <a:rPr sz="6000" dirty="0"/>
              <a:t> Orders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Priyanshu Singh</a:t>
            </a:r>
          </a:p>
          <a:p>
            <a:r>
              <a:t>IIT Patna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800"/>
            </a:pPr>
            <a:r>
              <a:t>Online grocery deliveries often face delays due to traffic, inventory, and logistics issues.</a:t>
            </a:r>
          </a:p>
          <a:p>
            <a:pPr algn="l">
              <a:defRPr sz="1800"/>
            </a:pPr>
            <a:r>
              <a:t>Late deliveries affect customer satisfaction and operational efficiency.</a:t>
            </a:r>
          </a:p>
          <a:p>
            <a:pPr algn="l">
              <a:defRPr sz="1800"/>
            </a:pPr>
            <a:r>
              <a:t>Objective: Predict late deliveries using Blinkit order dataset.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800"/>
            </a:pPr>
            <a:r>
              <a:t>Blinkit dataset with multiple features such as order date, delivery time, location, etc.</a:t>
            </a:r>
          </a:p>
          <a:p>
            <a:pPr algn="l">
              <a:defRPr sz="1800"/>
            </a:pPr>
            <a:r>
              <a:t>Contains thousands of rows with categorical and numerical variables.</a:t>
            </a:r>
          </a:p>
          <a:p>
            <a:pPr algn="l">
              <a:defRPr sz="1800"/>
            </a:pPr>
            <a:r>
              <a:t>Data cleaning and preprocessing required to handle missing values and inconsistencies.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800"/>
            </a:pPr>
            <a:r>
              <a:t>Handled missing values and duplicates.</a:t>
            </a:r>
          </a:p>
          <a:p>
            <a:pPr algn="l">
              <a:defRPr sz="1800"/>
            </a:pPr>
            <a:r>
              <a:t>Converted categorical variables into numerical using encoding.</a:t>
            </a:r>
          </a:p>
          <a:p>
            <a:pPr algn="l">
              <a:defRPr sz="1800"/>
            </a:pPr>
            <a:r>
              <a:t>Standardized features for model training.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800"/>
            </a:pPr>
            <a:r>
              <a:t>Distribution plots and bar charts created for key variables.</a:t>
            </a:r>
          </a:p>
          <a:p>
            <a:pPr algn="l">
              <a:defRPr sz="1800"/>
            </a:pPr>
            <a:r>
              <a:t>Correlation heatmap used to identify relationships between features.</a:t>
            </a:r>
          </a:p>
          <a:p>
            <a:pPr algn="l">
              <a:defRPr sz="1800"/>
            </a:pPr>
            <a:r>
              <a:t>Found important factors influencing delivery times.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A2EB7B-6032-93B5-B956-617C8F4CA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680" y="3543379"/>
            <a:ext cx="3859247" cy="25484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800"/>
            </a:pPr>
            <a:r>
              <a:t>Created new features from date and time columns (e.g., day of week, peak hours).</a:t>
            </a:r>
          </a:p>
          <a:p>
            <a:pPr algn="l">
              <a:defRPr sz="1800"/>
            </a:pPr>
            <a:r>
              <a:t>Applied scaling and transformation for better model performance.</a:t>
            </a:r>
          </a:p>
          <a:p>
            <a:pPr algn="l">
              <a:defRPr sz="1800"/>
            </a:pPr>
            <a:r>
              <a:t>Prepared final dataset for training.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53593-A7AC-1566-3106-826B837A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376" y="3672716"/>
            <a:ext cx="4379303" cy="23047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800"/>
            </a:pPr>
            <a:r>
              <a:t>Implemented Logistic Regression and Random Forest models.</a:t>
            </a:r>
          </a:p>
          <a:p>
            <a:pPr algn="l">
              <a:defRPr sz="1800"/>
            </a:pPr>
            <a:r>
              <a:t>Hyperparameter tuning performed for optimal results.</a:t>
            </a:r>
          </a:p>
          <a:p>
            <a:pPr algn="l">
              <a:defRPr sz="1800"/>
            </a:pPr>
            <a:r>
              <a:t>Compared models based on accuracy and F1-score.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E1C2E-C8F6-B371-4926-AA05E087C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97" y="3429000"/>
            <a:ext cx="7020905" cy="21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800"/>
            </a:pPr>
            <a:r>
              <a:t>Achieved high accuracy in predicting late deliveries.</a:t>
            </a:r>
          </a:p>
          <a:p>
            <a:pPr algn="l">
              <a:defRPr sz="1800"/>
            </a:pPr>
            <a:r>
              <a:t>Confusion matrix and classification report used for evaluation.</a:t>
            </a:r>
          </a:p>
          <a:p>
            <a:pPr algn="l">
              <a:defRPr sz="1800"/>
            </a:pPr>
            <a:r>
              <a:t>Random Forest outperformed Logistic Regression in most metrics.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800"/>
            </a:pPr>
            <a:r>
              <a:t>Key factors such as traffic hours, location, and order size strongly influence delays.</a:t>
            </a:r>
          </a:p>
          <a:p>
            <a:pPr algn="l">
              <a:defRPr sz="1800"/>
            </a:pPr>
            <a:r>
              <a:t>Machine Learning helps in proactive planning to reduce late deliveries.</a:t>
            </a:r>
          </a:p>
          <a:p>
            <a:pPr algn="l">
              <a:defRPr sz="1800"/>
            </a:pPr>
            <a:r>
              <a:t>Future work: Deploy real-time model for live prediction in Blinkit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283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Late Delivery Prediction and Analysis in Blinkit Orders Dataset</vt:lpstr>
      <vt:lpstr>Problem Statement</vt:lpstr>
      <vt:lpstr>Dataset Overview</vt:lpstr>
      <vt:lpstr>Data Cleaning &amp; Preprocessing</vt:lpstr>
      <vt:lpstr>Exploratory Data Analysis (EDA)</vt:lpstr>
      <vt:lpstr>Feature Engineering</vt:lpstr>
      <vt:lpstr>Model Building</vt:lpstr>
      <vt:lpstr>Results &amp; Performance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Priyanshu Singh</cp:lastModifiedBy>
  <cp:revision>2</cp:revision>
  <dcterms:created xsi:type="dcterms:W3CDTF">2013-01-27T09:14:16Z</dcterms:created>
  <dcterms:modified xsi:type="dcterms:W3CDTF">2025-09-10T05:11:59Z</dcterms:modified>
  <cp:category/>
</cp:coreProperties>
</file>