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5" r:id="rId3"/>
    <p:sldId id="276" r:id="rId4"/>
    <p:sldId id="277" r:id="rId5"/>
    <p:sldId id="290" r:id="rId6"/>
    <p:sldId id="282" r:id="rId7"/>
    <p:sldId id="291" r:id="rId8"/>
    <p:sldId id="292" r:id="rId9"/>
    <p:sldId id="293" r:id="rId10"/>
    <p:sldId id="296" r:id="rId11"/>
    <p:sldId id="284" r:id="rId12"/>
    <p:sldId id="285" r:id="rId13"/>
    <p:sldId id="286" r:id="rId14"/>
    <p:sldId id="287" r:id="rId15"/>
    <p:sldId id="295" r:id="rId16"/>
    <p:sldId id="294" r:id="rId17"/>
    <p:sldId id="299" r:id="rId18"/>
    <p:sldId id="297" r:id="rId19"/>
    <p:sldId id="298" r:id="rId20"/>
    <p:sldId id="28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0A07F-AA87-4C98-A27A-CD4BD4853AF9}" v="11" dt="2023-05-04T06:54:37.147"/>
    <p1510:client id="{75F86F16-2035-4BEC-9A9F-0851A1B1DD5A}" v="1761" dt="2023-05-05T00:14:22.178"/>
    <p1510:client id="{E7E00747-8FB4-4D6D-9926-93CAC55A17A5}" v="22" dt="2023-05-04T07:46:3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4" autoAdjust="0"/>
    <p:restoredTop sz="94660"/>
  </p:normalViewPr>
  <p:slideViewPr>
    <p:cSldViewPr snapToGrid="0">
      <p:cViewPr>
        <p:scale>
          <a:sx n="80" d="100"/>
          <a:sy n="80" d="100"/>
        </p:scale>
        <p:origin x="-137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7E00747-8FB4-4D6D-9926-93CAC55A17A5}"/>
    <pc:docChg chg="modSld">
      <pc:chgData name="Guest User" userId="" providerId="Windows Live" clId="Web-{E7E00747-8FB4-4D6D-9926-93CAC55A17A5}" dt="2023-05-04T07:36:53.236" v="13" actId="20577"/>
      <pc:docMkLst>
        <pc:docMk/>
      </pc:docMkLst>
      <pc:sldChg chg="modSp">
        <pc:chgData name="Guest User" userId="" providerId="Windows Live" clId="Web-{E7E00747-8FB4-4D6D-9926-93CAC55A17A5}" dt="2023-05-04T07:36:53.236" v="13" actId="20577"/>
        <pc:sldMkLst>
          <pc:docMk/>
          <pc:sldMk cId="883033582" sldId="277"/>
        </pc:sldMkLst>
        <pc:spChg chg="mod">
          <ac:chgData name="Guest User" userId="" providerId="Windows Live" clId="Web-{E7E00747-8FB4-4D6D-9926-93CAC55A17A5}" dt="2023-05-04T07:36:02.280" v="4" actId="20577"/>
          <ac:spMkLst>
            <pc:docMk/>
            <pc:sldMk cId="883033582" sldId="277"/>
            <ac:spMk id="3" creationId="{CC8059EF-2720-57BA-62AE-2C5E0753D410}"/>
          </ac:spMkLst>
        </pc:spChg>
        <pc:spChg chg="mod">
          <ac:chgData name="Guest User" userId="" providerId="Windows Live" clId="Web-{E7E00747-8FB4-4D6D-9926-93CAC55A17A5}" dt="2023-05-04T07:36:53.236" v="13" actId="20577"/>
          <ac:spMkLst>
            <pc:docMk/>
            <pc:sldMk cId="883033582" sldId="277"/>
            <ac:spMk id="4" creationId="{C404A51B-E764-13D3-4A1B-6BAA04049870}"/>
          </ac:spMkLst>
        </pc:spChg>
      </pc:sldChg>
    </pc:docChg>
  </pc:docChgLst>
  <pc:docChgLst>
    <pc:chgData name="Vandrea Foronda" userId="5e2b1f115d26dc63" providerId="LiveId" clId="{75F86F16-2035-4BEC-9A9F-0851A1B1DD5A}"/>
    <pc:docChg chg="undo redo custSel addSld delSld modSld sldOrd">
      <pc:chgData name="Vandrea Foronda" userId="5e2b1f115d26dc63" providerId="LiveId" clId="{75F86F16-2035-4BEC-9A9F-0851A1B1DD5A}" dt="2023-05-05T00:14:22.177" v="2857" actId="20577"/>
      <pc:docMkLst>
        <pc:docMk/>
      </pc:docMkLst>
      <pc:sldChg chg="del">
        <pc:chgData name="Vandrea Foronda" userId="5e2b1f115d26dc63" providerId="LiveId" clId="{75F86F16-2035-4BEC-9A9F-0851A1B1DD5A}" dt="2023-05-03T23:44:14.197" v="738" actId="2696"/>
        <pc:sldMkLst>
          <pc:docMk/>
          <pc:sldMk cId="732366348" sldId="260"/>
        </pc:sldMkLst>
      </pc:sldChg>
      <pc:sldChg chg="del">
        <pc:chgData name="Vandrea Foronda" userId="5e2b1f115d26dc63" providerId="LiveId" clId="{75F86F16-2035-4BEC-9A9F-0851A1B1DD5A}" dt="2023-05-03T23:53:21.006" v="1023" actId="2696"/>
        <pc:sldMkLst>
          <pc:docMk/>
          <pc:sldMk cId="3842872867" sldId="261"/>
        </pc:sldMkLst>
      </pc:sldChg>
      <pc:sldChg chg="del">
        <pc:chgData name="Vandrea Foronda" userId="5e2b1f115d26dc63" providerId="LiveId" clId="{75F86F16-2035-4BEC-9A9F-0851A1B1DD5A}" dt="2023-05-04T00:06:38.735" v="1283" actId="2696"/>
        <pc:sldMkLst>
          <pc:docMk/>
          <pc:sldMk cId="419444315" sldId="263"/>
        </pc:sldMkLst>
      </pc:sldChg>
      <pc:sldChg chg="del">
        <pc:chgData name="Vandrea Foronda" userId="5e2b1f115d26dc63" providerId="LiveId" clId="{75F86F16-2035-4BEC-9A9F-0851A1B1DD5A}" dt="2023-05-04T00:09:53.715" v="1373" actId="2696"/>
        <pc:sldMkLst>
          <pc:docMk/>
          <pc:sldMk cId="3176588938" sldId="264"/>
        </pc:sldMkLst>
      </pc:sldChg>
      <pc:sldChg chg="del">
        <pc:chgData name="Vandrea Foronda" userId="5e2b1f115d26dc63" providerId="LiveId" clId="{75F86F16-2035-4BEC-9A9F-0851A1B1DD5A}" dt="2023-05-04T00:11:04.866" v="1379" actId="2696"/>
        <pc:sldMkLst>
          <pc:docMk/>
          <pc:sldMk cId="1731049425" sldId="273"/>
        </pc:sldMkLst>
      </pc:sldChg>
      <pc:sldChg chg="addSp delSp modSp mod modAnim">
        <pc:chgData name="Vandrea Foronda" userId="5e2b1f115d26dc63" providerId="LiveId" clId="{75F86F16-2035-4BEC-9A9F-0851A1B1DD5A}" dt="2023-05-04T17:34:21.001" v="2253" actId="167"/>
        <pc:sldMkLst>
          <pc:docMk/>
          <pc:sldMk cId="3816598714" sldId="275"/>
        </pc:sldMkLst>
        <pc:spChg chg="mod">
          <ac:chgData name="Vandrea Foronda" userId="5e2b1f115d26dc63" providerId="LiveId" clId="{75F86F16-2035-4BEC-9A9F-0851A1B1DD5A}" dt="2023-05-04T00:38:21.369" v="2168" actId="1076"/>
          <ac:spMkLst>
            <pc:docMk/>
            <pc:sldMk cId="3816598714" sldId="275"/>
            <ac:spMk id="7" creationId="{916613F9-BCEC-E224-7884-DE65B76EAC02}"/>
          </ac:spMkLst>
        </pc:spChg>
        <pc:picChg chg="mod">
          <ac:chgData name="Vandrea Foronda" userId="5e2b1f115d26dc63" providerId="LiveId" clId="{75F86F16-2035-4BEC-9A9F-0851A1B1DD5A}" dt="2023-05-04T00:38:15.796" v="2166" actId="1076"/>
          <ac:picMkLst>
            <pc:docMk/>
            <pc:sldMk cId="3816598714" sldId="275"/>
            <ac:picMk id="16386" creationId="{11343D4C-59F4-1752-9841-CD74A5226999}"/>
          </ac:picMkLst>
        </pc:picChg>
        <pc:picChg chg="del mod">
          <ac:chgData name="Vandrea Foronda" userId="5e2b1f115d26dc63" providerId="LiveId" clId="{75F86F16-2035-4BEC-9A9F-0851A1B1DD5A}" dt="2023-05-04T00:43:49.420" v="2221" actId="478"/>
          <ac:picMkLst>
            <pc:docMk/>
            <pc:sldMk cId="3816598714" sldId="275"/>
            <ac:picMk id="16388" creationId="{0320E13A-682B-8B7D-6A9D-CABC38A4CF05}"/>
          </ac:picMkLst>
        </pc:picChg>
        <pc:picChg chg="mod">
          <ac:chgData name="Vandrea Foronda" userId="5e2b1f115d26dc63" providerId="LiveId" clId="{75F86F16-2035-4BEC-9A9F-0851A1B1DD5A}" dt="2023-05-04T00:38:13.995" v="2165" actId="1076"/>
          <ac:picMkLst>
            <pc:docMk/>
            <pc:sldMk cId="3816598714" sldId="275"/>
            <ac:picMk id="16390" creationId="{79278E01-4C9A-7DEE-BC3B-007B61FCC161}"/>
          </ac:picMkLst>
        </pc:picChg>
        <pc:picChg chg="add mod">
          <ac:chgData name="Vandrea Foronda" userId="5e2b1f115d26dc63" providerId="LiveId" clId="{75F86F16-2035-4BEC-9A9F-0851A1B1DD5A}" dt="2023-05-04T17:34:21.001" v="2253" actId="167"/>
          <ac:picMkLst>
            <pc:docMk/>
            <pc:sldMk cId="3816598714" sldId="275"/>
            <ac:picMk id="16392" creationId="{1F4F8610-6F38-9372-C2DE-F794D4D6E417}"/>
          </ac:picMkLst>
        </pc:picChg>
      </pc:sldChg>
      <pc:sldChg chg="addSp delSp modSp mod modAnim">
        <pc:chgData name="Vandrea Foronda" userId="5e2b1f115d26dc63" providerId="LiveId" clId="{75F86F16-2035-4BEC-9A9F-0851A1B1DD5A}" dt="2023-05-04T17:34:16.379" v="2252" actId="167"/>
        <pc:sldMkLst>
          <pc:docMk/>
          <pc:sldMk cId="1763817480" sldId="276"/>
        </pc:sldMkLst>
        <pc:spChg chg="mod">
          <ac:chgData name="Vandrea Foronda" userId="5e2b1f115d26dc63" providerId="LiveId" clId="{75F86F16-2035-4BEC-9A9F-0851A1B1DD5A}" dt="2023-05-04T00:38:58.199" v="2181" actId="1076"/>
          <ac:spMkLst>
            <pc:docMk/>
            <pc:sldMk cId="1763817480" sldId="276"/>
            <ac:spMk id="2" creationId="{1C3A5D6B-46EF-83A8-842D-4229D5CBA4D7}"/>
          </ac:spMkLst>
        </pc:spChg>
        <pc:picChg chg="add mod">
          <ac:chgData name="Vandrea Foronda" userId="5e2b1f115d26dc63" providerId="LiveId" clId="{75F86F16-2035-4BEC-9A9F-0851A1B1DD5A}" dt="2023-05-04T00:44:18.685" v="2227" actId="1076"/>
          <ac:picMkLst>
            <pc:docMk/>
            <pc:sldMk cId="1763817480" sldId="276"/>
            <ac:picMk id="3" creationId="{6E6F205E-472C-C043-A791-44AF8EC2A5D2}"/>
          </ac:picMkLst>
        </pc:picChg>
        <pc:picChg chg="mod">
          <ac:chgData name="Vandrea Foronda" userId="5e2b1f115d26dc63" providerId="LiveId" clId="{75F86F16-2035-4BEC-9A9F-0851A1B1DD5A}" dt="2023-05-04T17:34:16.379" v="2252" actId="167"/>
          <ac:picMkLst>
            <pc:docMk/>
            <pc:sldMk cId="1763817480" sldId="276"/>
            <ac:picMk id="16386" creationId="{11343D4C-59F4-1752-9841-CD74A5226999}"/>
          </ac:picMkLst>
        </pc:picChg>
        <pc:picChg chg="del mod">
          <ac:chgData name="Vandrea Foronda" userId="5e2b1f115d26dc63" providerId="LiveId" clId="{75F86F16-2035-4BEC-9A9F-0851A1B1DD5A}" dt="2023-05-04T00:44:16.379" v="2226" actId="478"/>
          <ac:picMkLst>
            <pc:docMk/>
            <pc:sldMk cId="1763817480" sldId="276"/>
            <ac:picMk id="16388" creationId="{0320E13A-682B-8B7D-6A9D-CABC38A4CF05}"/>
          </ac:picMkLst>
        </pc:picChg>
        <pc:picChg chg="mod">
          <ac:chgData name="Vandrea Foronda" userId="5e2b1f115d26dc63" providerId="LiveId" clId="{75F86F16-2035-4BEC-9A9F-0851A1B1DD5A}" dt="2023-05-04T00:38:43.630" v="2177" actId="1076"/>
          <ac:picMkLst>
            <pc:docMk/>
            <pc:sldMk cId="1763817480" sldId="276"/>
            <ac:picMk id="16390" creationId="{79278E01-4C9A-7DEE-BC3B-007B61FCC161}"/>
          </ac:picMkLst>
        </pc:picChg>
      </pc:sldChg>
      <pc:sldChg chg="addSp delSp modSp mod modAnim">
        <pc:chgData name="Vandrea Foronda" userId="5e2b1f115d26dc63" providerId="LiveId" clId="{75F86F16-2035-4BEC-9A9F-0851A1B1DD5A}" dt="2023-05-04T23:41:21.811" v="2538" actId="166"/>
        <pc:sldMkLst>
          <pc:docMk/>
          <pc:sldMk cId="883033582" sldId="277"/>
        </pc:sldMkLst>
        <pc:spChg chg="mod">
          <ac:chgData name="Vandrea Foronda" userId="5e2b1f115d26dc63" providerId="LiveId" clId="{75F86F16-2035-4BEC-9A9F-0851A1B1DD5A}" dt="2023-05-04T00:39:43.135" v="2192" actId="1076"/>
          <ac:spMkLst>
            <pc:docMk/>
            <pc:sldMk cId="883033582" sldId="277"/>
            <ac:spMk id="4" creationId="{C404A51B-E764-13D3-4A1B-6BAA04049870}"/>
          </ac:spMkLst>
        </pc:spChg>
        <pc:picChg chg="add mod">
          <ac:chgData name="Vandrea Foronda" userId="5e2b1f115d26dc63" providerId="LiveId" clId="{75F86F16-2035-4BEC-9A9F-0851A1B1DD5A}" dt="2023-05-04T00:44:45.072" v="2231" actId="1076"/>
          <ac:picMkLst>
            <pc:docMk/>
            <pc:sldMk cId="883033582" sldId="277"/>
            <ac:picMk id="6" creationId="{14FC6E56-D9CF-9F21-E9EC-F9003030C805}"/>
          </ac:picMkLst>
        </pc:picChg>
        <pc:picChg chg="mod">
          <ac:chgData name="Vandrea Foronda" userId="5e2b1f115d26dc63" providerId="LiveId" clId="{75F86F16-2035-4BEC-9A9F-0851A1B1DD5A}" dt="2023-05-04T23:41:21.811" v="2538" actId="166"/>
          <ac:picMkLst>
            <pc:docMk/>
            <pc:sldMk cId="883033582" sldId="277"/>
            <ac:picMk id="16386" creationId="{11343D4C-59F4-1752-9841-CD74A5226999}"/>
          </ac:picMkLst>
        </pc:picChg>
        <pc:picChg chg="del mod">
          <ac:chgData name="Vandrea Foronda" userId="5e2b1f115d26dc63" providerId="LiveId" clId="{75F86F16-2035-4BEC-9A9F-0851A1B1DD5A}" dt="2023-05-04T00:44:34.528" v="2229" actId="478"/>
          <ac:picMkLst>
            <pc:docMk/>
            <pc:sldMk cId="883033582" sldId="277"/>
            <ac:picMk id="16388" creationId="{0320E13A-682B-8B7D-6A9D-CABC38A4CF05}"/>
          </ac:picMkLst>
        </pc:picChg>
        <pc:picChg chg="mod">
          <ac:chgData name="Vandrea Foronda" userId="5e2b1f115d26dc63" providerId="LiveId" clId="{75F86F16-2035-4BEC-9A9F-0851A1B1DD5A}" dt="2023-05-04T17:34:12.705" v="2251" actId="167"/>
          <ac:picMkLst>
            <pc:docMk/>
            <pc:sldMk cId="883033582" sldId="277"/>
            <ac:picMk id="16390" creationId="{79278E01-4C9A-7DEE-BC3B-007B61FCC161}"/>
          </ac:picMkLst>
        </pc:picChg>
      </pc:sldChg>
      <pc:sldChg chg="addSp modSp mod ord modAnim">
        <pc:chgData name="Vandrea Foronda" userId="5e2b1f115d26dc63" providerId="LiveId" clId="{75F86F16-2035-4BEC-9A9F-0851A1B1DD5A}" dt="2023-05-04T23:29:31.018" v="2454" actId="20577"/>
        <pc:sldMkLst>
          <pc:docMk/>
          <pc:sldMk cId="4247296256" sldId="280"/>
        </pc:sldMkLst>
        <pc:spChg chg="mod">
          <ac:chgData name="Vandrea Foronda" userId="5e2b1f115d26dc63" providerId="LiveId" clId="{75F86F16-2035-4BEC-9A9F-0851A1B1DD5A}" dt="2023-05-04T00:15:46.745" v="1554" actId="20577"/>
          <ac:spMkLst>
            <pc:docMk/>
            <pc:sldMk cId="4247296256" sldId="280"/>
            <ac:spMk id="9" creationId="{228217F1-A8D5-AE2F-B798-DB3C8B184BE2}"/>
          </ac:spMkLst>
        </pc:spChg>
        <pc:spChg chg="mod">
          <ac:chgData name="Vandrea Foronda" userId="5e2b1f115d26dc63" providerId="LiveId" clId="{75F86F16-2035-4BEC-9A9F-0851A1B1DD5A}" dt="2023-05-04T00:15:54.670" v="1556" actId="1076"/>
          <ac:spMkLst>
            <pc:docMk/>
            <pc:sldMk cId="4247296256" sldId="280"/>
            <ac:spMk id="10" creationId="{814EE3E1-519E-94F1-7DB9-EE619DA1554F}"/>
          </ac:spMkLst>
        </pc:spChg>
        <pc:spChg chg="add mod">
          <ac:chgData name="Vandrea Foronda" userId="5e2b1f115d26dc63" providerId="LiveId" clId="{75F86F16-2035-4BEC-9A9F-0851A1B1DD5A}" dt="2023-05-04T00:27:36.313" v="1743" actId="1037"/>
          <ac:spMkLst>
            <pc:docMk/>
            <pc:sldMk cId="4247296256" sldId="280"/>
            <ac:spMk id="13" creationId="{08BD79B2-87CD-2735-E29F-C23B71D3C005}"/>
          </ac:spMkLst>
        </pc:spChg>
        <pc:spChg chg="add mod">
          <ac:chgData name="Vandrea Foronda" userId="5e2b1f115d26dc63" providerId="LiveId" clId="{75F86F16-2035-4BEC-9A9F-0851A1B1DD5A}" dt="2023-05-04T00:18:07.322" v="1660" actId="1076"/>
          <ac:spMkLst>
            <pc:docMk/>
            <pc:sldMk cId="4247296256" sldId="280"/>
            <ac:spMk id="14" creationId="{976F8A6C-BD97-4834-F57D-1A37BFA3C523}"/>
          </ac:spMkLst>
        </pc:spChg>
        <pc:spChg chg="add mod">
          <ac:chgData name="Vandrea Foronda" userId="5e2b1f115d26dc63" providerId="LiveId" clId="{75F86F16-2035-4BEC-9A9F-0851A1B1DD5A}" dt="2023-05-04T00:18:31.083" v="1665" actId="1076"/>
          <ac:spMkLst>
            <pc:docMk/>
            <pc:sldMk cId="4247296256" sldId="280"/>
            <ac:spMk id="15" creationId="{FFA80212-DAE5-1E3A-E7C1-88EDAA02AFFB}"/>
          </ac:spMkLst>
        </pc:spChg>
        <pc:spChg chg="add mod">
          <ac:chgData name="Vandrea Foronda" userId="5e2b1f115d26dc63" providerId="LiveId" clId="{75F86F16-2035-4BEC-9A9F-0851A1B1DD5A}" dt="2023-05-04T23:29:31.018" v="2454" actId="20577"/>
          <ac:spMkLst>
            <pc:docMk/>
            <pc:sldMk cId="4247296256" sldId="280"/>
            <ac:spMk id="16" creationId="{F7948D30-F70F-0353-1E2C-87D7660D73DA}"/>
          </ac:spMkLst>
        </pc:spChg>
        <pc:picChg chg="mod">
          <ac:chgData name="Vandrea Foronda" userId="5e2b1f115d26dc63" providerId="LiveId" clId="{75F86F16-2035-4BEC-9A9F-0851A1B1DD5A}" dt="2023-05-04T00:17:55.238" v="1659" actId="1076"/>
          <ac:picMkLst>
            <pc:docMk/>
            <pc:sldMk cId="4247296256" sldId="280"/>
            <ac:picMk id="11" creationId="{60537054-751B-ECC1-A57A-D233D36DE0F7}"/>
          </ac:picMkLst>
        </pc:picChg>
        <pc:picChg chg="mod">
          <ac:chgData name="Vandrea Foronda" userId="5e2b1f115d26dc63" providerId="LiveId" clId="{75F86F16-2035-4BEC-9A9F-0851A1B1DD5A}" dt="2023-05-04T00:18:16.280" v="1663" actId="1076"/>
          <ac:picMkLst>
            <pc:docMk/>
            <pc:sldMk cId="4247296256" sldId="280"/>
            <ac:picMk id="1026" creationId="{E88CCAA6-2D12-879E-3D46-F0B0691D7D1B}"/>
          </ac:picMkLst>
        </pc:picChg>
      </pc:sldChg>
      <pc:sldChg chg="modTransition modAnim">
        <pc:chgData name="Vandrea Foronda" userId="5e2b1f115d26dc63" providerId="LiveId" clId="{75F86F16-2035-4BEC-9A9F-0851A1B1DD5A}" dt="2023-05-03T23:56:01.389" v="1030"/>
        <pc:sldMkLst>
          <pc:docMk/>
          <pc:sldMk cId="3549664212" sldId="282"/>
        </pc:sldMkLst>
      </pc:sldChg>
      <pc:sldChg chg="addSp modSp mod modAnim">
        <pc:chgData name="Vandrea Foronda" userId="5e2b1f115d26dc63" providerId="LiveId" clId="{75F86F16-2035-4BEC-9A9F-0851A1B1DD5A}" dt="2023-05-03T23:58:24.029" v="1039"/>
        <pc:sldMkLst>
          <pc:docMk/>
          <pc:sldMk cId="1991716804" sldId="284"/>
        </pc:sldMkLst>
        <pc:spChg chg="mod">
          <ac:chgData name="Vandrea Foronda" userId="5e2b1f115d26dc63" providerId="LiveId" clId="{75F86F16-2035-4BEC-9A9F-0851A1B1DD5A}" dt="2023-05-03T23:23:32.164" v="162" actId="207"/>
          <ac:spMkLst>
            <pc:docMk/>
            <pc:sldMk cId="1991716804" sldId="284"/>
            <ac:spMk id="5" creationId="{221E7C2A-6864-E83C-067F-3E2D70069B0D}"/>
          </ac:spMkLst>
        </pc:spChg>
        <pc:spChg chg="add mod">
          <ac:chgData name="Vandrea Foronda" userId="5e2b1f115d26dc63" providerId="LiveId" clId="{75F86F16-2035-4BEC-9A9F-0851A1B1DD5A}" dt="2023-05-03T23:37:06.848" v="477" actId="13926"/>
          <ac:spMkLst>
            <pc:docMk/>
            <pc:sldMk cId="1991716804" sldId="284"/>
            <ac:spMk id="6" creationId="{5ABB7690-FFBF-03C0-D093-5634BECB6EFA}"/>
          </ac:spMkLst>
        </pc:spChg>
        <pc:spChg chg="add mod">
          <ac:chgData name="Vandrea Foronda" userId="5e2b1f115d26dc63" providerId="LiveId" clId="{75F86F16-2035-4BEC-9A9F-0851A1B1DD5A}" dt="2023-05-03T23:37:03.835" v="476" actId="13926"/>
          <ac:spMkLst>
            <pc:docMk/>
            <pc:sldMk cId="1991716804" sldId="284"/>
            <ac:spMk id="7" creationId="{BC0F54A3-E5E8-CB27-BB0F-EE02F334C1D6}"/>
          </ac:spMkLst>
        </pc:spChg>
        <pc:spChg chg="add mod">
          <ac:chgData name="Vandrea Foronda" userId="5e2b1f115d26dc63" providerId="LiveId" clId="{75F86F16-2035-4BEC-9A9F-0851A1B1DD5A}" dt="2023-05-03T23:37:01.218" v="475" actId="13926"/>
          <ac:spMkLst>
            <pc:docMk/>
            <pc:sldMk cId="1991716804" sldId="284"/>
            <ac:spMk id="8" creationId="{41BAC982-9135-C8C3-7E25-333EAA1A5200}"/>
          </ac:spMkLst>
        </pc:spChg>
        <pc:spChg chg="add mod">
          <ac:chgData name="Vandrea Foronda" userId="5e2b1f115d26dc63" providerId="LiveId" clId="{75F86F16-2035-4BEC-9A9F-0851A1B1DD5A}" dt="2023-05-03T23:36:56.675" v="474" actId="13926"/>
          <ac:spMkLst>
            <pc:docMk/>
            <pc:sldMk cId="1991716804" sldId="284"/>
            <ac:spMk id="9" creationId="{977A122B-6852-BED1-537B-7F77778DEFB9}"/>
          </ac:spMkLst>
        </pc:spChg>
        <pc:picChg chg="mod">
          <ac:chgData name="Vandrea Foronda" userId="5e2b1f115d26dc63" providerId="LiveId" clId="{75F86F16-2035-4BEC-9A9F-0851A1B1DD5A}" dt="2023-05-03T23:36:11.937" v="464" actId="732"/>
          <ac:picMkLst>
            <pc:docMk/>
            <pc:sldMk cId="1991716804" sldId="284"/>
            <ac:picMk id="4" creationId="{BF688312-BC9C-D9F0-42DB-A233879E8DF2}"/>
          </ac:picMkLst>
        </pc:picChg>
        <pc:picChg chg="mod">
          <ac:chgData name="Vandrea Foronda" userId="5e2b1f115d26dc63" providerId="LiveId" clId="{75F86F16-2035-4BEC-9A9F-0851A1B1DD5A}" dt="2023-05-03T23:53:43.985" v="1024"/>
          <ac:picMkLst>
            <pc:docMk/>
            <pc:sldMk cId="1991716804" sldId="284"/>
            <ac:picMk id="1026" creationId="{E88CCAA6-2D12-879E-3D46-F0B0691D7D1B}"/>
          </ac:picMkLst>
        </pc:picChg>
      </pc:sldChg>
      <pc:sldChg chg="addSp delSp modSp mod modAnim">
        <pc:chgData name="Vandrea Foronda" userId="5e2b1f115d26dc63" providerId="LiveId" clId="{75F86F16-2035-4BEC-9A9F-0851A1B1DD5A}" dt="2023-05-04T23:25:09.695" v="2322" actId="20577"/>
        <pc:sldMkLst>
          <pc:docMk/>
          <pc:sldMk cId="3881112804" sldId="285"/>
        </pc:sldMkLst>
        <pc:spChg chg="mod">
          <ac:chgData name="Vandrea Foronda" userId="5e2b1f115d26dc63" providerId="LiveId" clId="{75F86F16-2035-4BEC-9A9F-0851A1B1DD5A}" dt="2023-05-03T23:23:52.405" v="166" actId="207"/>
          <ac:spMkLst>
            <pc:docMk/>
            <pc:sldMk cId="3881112804" sldId="285"/>
            <ac:spMk id="5" creationId="{221E7C2A-6864-E83C-067F-3E2D70069B0D}"/>
          </ac:spMkLst>
        </pc:spChg>
        <pc:spChg chg="add mod">
          <ac:chgData name="Vandrea Foronda" userId="5e2b1f115d26dc63" providerId="LiveId" clId="{75F86F16-2035-4BEC-9A9F-0851A1B1DD5A}" dt="2023-05-03T23:37:16.794" v="480" actId="13926"/>
          <ac:spMkLst>
            <pc:docMk/>
            <pc:sldMk cId="3881112804" sldId="285"/>
            <ac:spMk id="6" creationId="{CD0C2175-23C0-3C15-1DE5-DD3C64ACE393}"/>
          </ac:spMkLst>
        </pc:spChg>
        <pc:spChg chg="add mod">
          <ac:chgData name="Vandrea Foronda" userId="5e2b1f115d26dc63" providerId="LiveId" clId="{75F86F16-2035-4BEC-9A9F-0851A1B1DD5A}" dt="2023-05-04T00:26:06.435" v="1689" actId="1035"/>
          <ac:spMkLst>
            <pc:docMk/>
            <pc:sldMk cId="3881112804" sldId="285"/>
            <ac:spMk id="7" creationId="{A609C5D3-DFDE-3176-7DE0-1206135D5BEE}"/>
          </ac:spMkLst>
        </pc:spChg>
        <pc:spChg chg="add del mod">
          <ac:chgData name="Vandrea Foronda" userId="5e2b1f115d26dc63" providerId="LiveId" clId="{75F86F16-2035-4BEC-9A9F-0851A1B1DD5A}" dt="2023-05-03T23:23:15.018" v="160"/>
          <ac:spMkLst>
            <pc:docMk/>
            <pc:sldMk cId="3881112804" sldId="285"/>
            <ac:spMk id="8" creationId="{FCC5848A-DE14-4072-3D85-C8F1366D10F8}"/>
          </ac:spMkLst>
        </pc:spChg>
        <pc:spChg chg="add mod">
          <ac:chgData name="Vandrea Foronda" userId="5e2b1f115d26dc63" providerId="LiveId" clId="{75F86F16-2035-4BEC-9A9F-0851A1B1DD5A}" dt="2023-05-03T23:37:10.952" v="478" actId="13926"/>
          <ac:spMkLst>
            <pc:docMk/>
            <pc:sldMk cId="3881112804" sldId="285"/>
            <ac:spMk id="9" creationId="{BE6FEDC7-F137-9542-9887-302A97CD3555}"/>
          </ac:spMkLst>
        </pc:spChg>
        <pc:spChg chg="add mod">
          <ac:chgData name="Vandrea Foronda" userId="5e2b1f115d26dc63" providerId="LiveId" clId="{75F86F16-2035-4BEC-9A9F-0851A1B1DD5A}" dt="2023-05-03T23:37:27.827" v="483" actId="13926"/>
          <ac:spMkLst>
            <pc:docMk/>
            <pc:sldMk cId="3881112804" sldId="285"/>
            <ac:spMk id="10" creationId="{9CCE963F-8137-4236-4EDD-54EDF578D33D}"/>
          </ac:spMkLst>
        </pc:spChg>
        <pc:spChg chg="add mod">
          <ac:chgData name="Vandrea Foronda" userId="5e2b1f115d26dc63" providerId="LiveId" clId="{75F86F16-2035-4BEC-9A9F-0851A1B1DD5A}" dt="2023-05-03T23:37:20.478" v="481" actId="13926"/>
          <ac:spMkLst>
            <pc:docMk/>
            <pc:sldMk cId="3881112804" sldId="285"/>
            <ac:spMk id="11" creationId="{8B4B91E1-6259-05B8-89AE-6FDCE58D2464}"/>
          </ac:spMkLst>
        </pc:spChg>
        <pc:spChg chg="add mod">
          <ac:chgData name="Vandrea Foronda" userId="5e2b1f115d26dc63" providerId="LiveId" clId="{75F86F16-2035-4BEC-9A9F-0851A1B1DD5A}" dt="2023-05-03T23:37:24.390" v="482" actId="13926"/>
          <ac:spMkLst>
            <pc:docMk/>
            <pc:sldMk cId="3881112804" sldId="285"/>
            <ac:spMk id="12" creationId="{0621D7F8-8124-F6F9-B8D2-DA0F2D20AA88}"/>
          </ac:spMkLst>
        </pc:spChg>
        <pc:spChg chg="add mod">
          <ac:chgData name="Vandrea Foronda" userId="5e2b1f115d26dc63" providerId="LiveId" clId="{75F86F16-2035-4BEC-9A9F-0851A1B1DD5A}" dt="2023-05-04T23:24:58.538" v="2317" actId="20577"/>
          <ac:spMkLst>
            <pc:docMk/>
            <pc:sldMk cId="3881112804" sldId="285"/>
            <ac:spMk id="13" creationId="{1CCB8218-0B20-9BBE-3D9F-4B053726A67E}"/>
          </ac:spMkLst>
        </pc:spChg>
        <pc:spChg chg="add mod">
          <ac:chgData name="Vandrea Foronda" userId="5e2b1f115d26dc63" providerId="LiveId" clId="{75F86F16-2035-4BEC-9A9F-0851A1B1DD5A}" dt="2023-05-04T23:25:09.695" v="2322" actId="20577"/>
          <ac:spMkLst>
            <pc:docMk/>
            <pc:sldMk cId="3881112804" sldId="285"/>
            <ac:spMk id="14" creationId="{F5046C68-3B35-C73F-17EF-70F34ECBE98C}"/>
          </ac:spMkLst>
        </pc:spChg>
        <pc:picChg chg="mod">
          <ac:chgData name="Vandrea Foronda" userId="5e2b1f115d26dc63" providerId="LiveId" clId="{75F86F16-2035-4BEC-9A9F-0851A1B1DD5A}" dt="2023-05-03T23:20:44.098" v="134" actId="14100"/>
          <ac:picMkLst>
            <pc:docMk/>
            <pc:sldMk cId="3881112804" sldId="285"/>
            <ac:picMk id="2" creationId="{EF48448A-A3F3-CA35-9DC0-7EC66D0EFA60}"/>
          </ac:picMkLst>
        </pc:picChg>
        <pc:picChg chg="mod">
          <ac:chgData name="Vandrea Foronda" userId="5e2b1f115d26dc63" providerId="LiveId" clId="{75F86F16-2035-4BEC-9A9F-0851A1B1DD5A}" dt="2023-05-03T23:20:38.197" v="132" actId="1076"/>
          <ac:picMkLst>
            <pc:docMk/>
            <pc:sldMk cId="3881112804" sldId="285"/>
            <ac:picMk id="3" creationId="{7EF3CC55-7F2C-63E7-A97C-59C9DD18EA58}"/>
          </ac:picMkLst>
        </pc:picChg>
        <pc:picChg chg="mod">
          <ac:chgData name="Vandrea Foronda" userId="5e2b1f115d26dc63" providerId="LiveId" clId="{75F86F16-2035-4BEC-9A9F-0851A1B1DD5A}" dt="2023-05-04T23:21:58.113" v="2270" actId="1076"/>
          <ac:picMkLst>
            <pc:docMk/>
            <pc:sldMk cId="3881112804" sldId="285"/>
            <ac:picMk id="1026" creationId="{E88CCAA6-2D12-879E-3D46-F0B0691D7D1B}"/>
          </ac:picMkLst>
        </pc:picChg>
      </pc:sldChg>
      <pc:sldChg chg="addSp modSp mod modAnim">
        <pc:chgData name="Vandrea Foronda" userId="5e2b1f115d26dc63" providerId="LiveId" clId="{75F86F16-2035-4BEC-9A9F-0851A1B1DD5A}" dt="2023-05-04T23:25:45.302" v="2351" actId="1076"/>
        <pc:sldMkLst>
          <pc:docMk/>
          <pc:sldMk cId="3213034985" sldId="286"/>
        </pc:sldMkLst>
        <pc:spChg chg="mod">
          <ac:chgData name="Vandrea Foronda" userId="5e2b1f115d26dc63" providerId="LiveId" clId="{75F86F16-2035-4BEC-9A9F-0851A1B1DD5A}" dt="2023-05-03T23:24:27.268" v="176" actId="20577"/>
          <ac:spMkLst>
            <pc:docMk/>
            <pc:sldMk cId="3213034985" sldId="286"/>
            <ac:spMk id="5" creationId="{221E7C2A-6864-E83C-067F-3E2D70069B0D}"/>
          </ac:spMkLst>
        </pc:spChg>
        <pc:spChg chg="add mod">
          <ac:chgData name="Vandrea Foronda" userId="5e2b1f115d26dc63" providerId="LiveId" clId="{75F86F16-2035-4BEC-9A9F-0851A1B1DD5A}" dt="2023-05-03T23:37:36.095" v="484" actId="13926"/>
          <ac:spMkLst>
            <pc:docMk/>
            <pc:sldMk cId="3213034985" sldId="286"/>
            <ac:spMk id="7" creationId="{DE243B8E-DB57-A981-835F-793FE7FA1B27}"/>
          </ac:spMkLst>
        </pc:spChg>
        <pc:spChg chg="add mod">
          <ac:chgData name="Vandrea Foronda" userId="5e2b1f115d26dc63" providerId="LiveId" clId="{75F86F16-2035-4BEC-9A9F-0851A1B1DD5A}" dt="2023-05-03T23:37:38.647" v="485" actId="13926"/>
          <ac:spMkLst>
            <pc:docMk/>
            <pc:sldMk cId="3213034985" sldId="286"/>
            <ac:spMk id="8" creationId="{752AA509-687D-E0B6-3C30-9FB3E92C2AEE}"/>
          </ac:spMkLst>
        </pc:spChg>
        <pc:spChg chg="add mod">
          <ac:chgData name="Vandrea Foronda" userId="5e2b1f115d26dc63" providerId="LiveId" clId="{75F86F16-2035-4BEC-9A9F-0851A1B1DD5A}" dt="2023-05-03T23:37:45.325" v="487" actId="13926"/>
          <ac:spMkLst>
            <pc:docMk/>
            <pc:sldMk cId="3213034985" sldId="286"/>
            <ac:spMk id="9" creationId="{E0ABA9AB-B2A2-DF90-C09E-901C1281179D}"/>
          </ac:spMkLst>
        </pc:spChg>
        <pc:spChg chg="add mod">
          <ac:chgData name="Vandrea Foronda" userId="5e2b1f115d26dc63" providerId="LiveId" clId="{75F86F16-2035-4BEC-9A9F-0851A1B1DD5A}" dt="2023-05-03T23:37:42.085" v="486" actId="13926"/>
          <ac:spMkLst>
            <pc:docMk/>
            <pc:sldMk cId="3213034985" sldId="286"/>
            <ac:spMk id="10" creationId="{9706BD5D-7C95-5DD8-21BD-AEC286CB7709}"/>
          </ac:spMkLst>
        </pc:spChg>
        <pc:spChg chg="add mod">
          <ac:chgData name="Vandrea Foronda" userId="5e2b1f115d26dc63" providerId="LiveId" clId="{75F86F16-2035-4BEC-9A9F-0851A1B1DD5A}" dt="2023-05-03T23:37:48.790" v="488" actId="13926"/>
          <ac:spMkLst>
            <pc:docMk/>
            <pc:sldMk cId="3213034985" sldId="286"/>
            <ac:spMk id="11" creationId="{007833F2-FA48-FF19-3FEB-4A34F06C4569}"/>
          </ac:spMkLst>
        </pc:spChg>
        <pc:spChg chg="add mod">
          <ac:chgData name="Vandrea Foronda" userId="5e2b1f115d26dc63" providerId="LiveId" clId="{75F86F16-2035-4BEC-9A9F-0851A1B1DD5A}" dt="2023-05-03T23:43:27.245" v="731" actId="13926"/>
          <ac:spMkLst>
            <pc:docMk/>
            <pc:sldMk cId="3213034985" sldId="286"/>
            <ac:spMk id="12" creationId="{F2EE9F7F-CEB9-6EFF-7EEB-CF74681BEC98}"/>
          </ac:spMkLst>
        </pc:spChg>
        <pc:spChg chg="add mod">
          <ac:chgData name="Vandrea Foronda" userId="5e2b1f115d26dc63" providerId="LiveId" clId="{75F86F16-2035-4BEC-9A9F-0851A1B1DD5A}" dt="2023-05-04T23:25:33.210" v="2349" actId="1038"/>
          <ac:spMkLst>
            <pc:docMk/>
            <pc:sldMk cId="3213034985" sldId="286"/>
            <ac:spMk id="13" creationId="{87690F85-96A0-D1D9-0F8A-890E809EFE26}"/>
          </ac:spMkLst>
        </pc:spChg>
        <pc:spChg chg="add mod">
          <ac:chgData name="Vandrea Foronda" userId="5e2b1f115d26dc63" providerId="LiveId" clId="{75F86F16-2035-4BEC-9A9F-0851A1B1DD5A}" dt="2023-05-04T23:25:45.302" v="2351" actId="1076"/>
          <ac:spMkLst>
            <pc:docMk/>
            <pc:sldMk cId="3213034985" sldId="286"/>
            <ac:spMk id="14" creationId="{2FB6C1F5-2F8F-FBA4-D35F-63A2CC191CEC}"/>
          </ac:spMkLst>
        </pc:spChg>
        <pc:picChg chg="mod">
          <ac:chgData name="Vandrea Foronda" userId="5e2b1f115d26dc63" providerId="LiveId" clId="{75F86F16-2035-4BEC-9A9F-0851A1B1DD5A}" dt="2023-05-03T23:28:32.935" v="277" actId="1076"/>
          <ac:picMkLst>
            <pc:docMk/>
            <pc:sldMk cId="3213034985" sldId="286"/>
            <ac:picMk id="4" creationId="{CE1713B3-1528-462E-66BD-B94DE1D8FAD8}"/>
          </ac:picMkLst>
        </pc:picChg>
        <pc:picChg chg="mod">
          <ac:chgData name="Vandrea Foronda" userId="5e2b1f115d26dc63" providerId="LiveId" clId="{75F86F16-2035-4BEC-9A9F-0851A1B1DD5A}" dt="2023-05-03T23:27:25.150" v="266" actId="1076"/>
          <ac:picMkLst>
            <pc:docMk/>
            <pc:sldMk cId="3213034985" sldId="286"/>
            <ac:picMk id="6" creationId="{47FF60B6-8F1D-EACC-8F61-6C00BFAFD392}"/>
          </ac:picMkLst>
        </pc:picChg>
        <pc:picChg chg="mod">
          <ac:chgData name="Vandrea Foronda" userId="5e2b1f115d26dc63" providerId="LiveId" clId="{75F86F16-2035-4BEC-9A9F-0851A1B1DD5A}" dt="2023-05-03T23:52:47.378" v="1019"/>
          <ac:picMkLst>
            <pc:docMk/>
            <pc:sldMk cId="3213034985" sldId="286"/>
            <ac:picMk id="1026" creationId="{E88CCAA6-2D12-879E-3D46-F0B0691D7D1B}"/>
          </ac:picMkLst>
        </pc:picChg>
      </pc:sldChg>
      <pc:sldChg chg="modSp mod modAnim">
        <pc:chgData name="Vandrea Foronda" userId="5e2b1f115d26dc63" providerId="LiveId" clId="{75F86F16-2035-4BEC-9A9F-0851A1B1DD5A}" dt="2023-05-04T00:20:00.485" v="1671"/>
        <pc:sldMkLst>
          <pc:docMk/>
          <pc:sldMk cId="3664658891" sldId="287"/>
        </pc:sldMkLst>
        <pc:spChg chg="mod">
          <ac:chgData name="Vandrea Foronda" userId="5e2b1f115d26dc63" providerId="LiveId" clId="{75F86F16-2035-4BEC-9A9F-0851A1B1DD5A}" dt="2023-05-03T23:33:26.315" v="377" actId="207"/>
          <ac:spMkLst>
            <pc:docMk/>
            <pc:sldMk cId="3664658891" sldId="287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7" creationId="{76C446AE-A501-DD84-840E-8641EDCC3427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8" creationId="{25CEF6B1-800E-8356-9E6C-3A0FBD7A38B4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9" creationId="{0817F569-C48D-2966-A018-F4A494E9CF6A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10" creationId="{7C3A2FD3-9315-D281-1B1E-78554A0A47C9}"/>
          </ac:spMkLst>
        </pc:spChg>
        <pc:spChg chg="mod">
          <ac:chgData name="Vandrea Foronda" userId="5e2b1f115d26dc63" providerId="LiveId" clId="{75F86F16-2035-4BEC-9A9F-0851A1B1DD5A}" dt="2023-05-03T23:31:42.186" v="364" actId="14100"/>
          <ac:spMkLst>
            <pc:docMk/>
            <pc:sldMk cId="3664658891" sldId="287"/>
            <ac:spMk id="11" creationId="{34C8B761-EFEC-FB30-8263-44096E6EE56A}"/>
          </ac:spMkLst>
        </pc:spChg>
        <pc:spChg chg="mod">
          <ac:chgData name="Vandrea Foronda" userId="5e2b1f115d26dc63" providerId="LiveId" clId="{75F86F16-2035-4BEC-9A9F-0851A1B1DD5A}" dt="2023-05-03T23:38:04.450" v="490" actId="13926"/>
          <ac:spMkLst>
            <pc:docMk/>
            <pc:sldMk cId="3664658891" sldId="287"/>
            <ac:spMk id="12" creationId="{7CFD748B-3718-0A83-FB98-E8C25C92780B}"/>
          </ac:spMkLst>
        </pc:spChg>
        <pc:spChg chg="mod">
          <ac:chgData name="Vandrea Foronda" userId="5e2b1f115d26dc63" providerId="LiveId" clId="{75F86F16-2035-4BEC-9A9F-0851A1B1DD5A}" dt="2023-05-03T23:38:01.567" v="489" actId="13926"/>
          <ac:spMkLst>
            <pc:docMk/>
            <pc:sldMk cId="3664658891" sldId="287"/>
            <ac:spMk id="13" creationId="{B1C63662-DC11-87F4-E7D8-C927F16DC0D8}"/>
          </ac:spMkLst>
        </pc:spChg>
        <pc:picChg chg="mod">
          <ac:chgData name="Vandrea Foronda" userId="5e2b1f115d26dc63" providerId="LiveId" clId="{75F86F16-2035-4BEC-9A9F-0851A1B1DD5A}" dt="2023-05-03T23:33:09.026" v="375" actId="1076"/>
          <ac:picMkLst>
            <pc:docMk/>
            <pc:sldMk cId="3664658891" sldId="287"/>
            <ac:picMk id="2" creationId="{5DD62FCD-0B6F-C2E2-C473-7B65473534E9}"/>
          </ac:picMkLst>
        </pc:picChg>
        <pc:picChg chg="mod">
          <ac:chgData name="Vandrea Foronda" userId="5e2b1f115d26dc63" providerId="LiveId" clId="{75F86F16-2035-4BEC-9A9F-0851A1B1DD5A}" dt="2023-05-03T23:33:54.018" v="382" actId="1076"/>
          <ac:picMkLst>
            <pc:docMk/>
            <pc:sldMk cId="3664658891" sldId="287"/>
            <ac:picMk id="3" creationId="{43F1A920-E831-C444-1FA4-993F22C3CE32}"/>
          </ac:picMkLst>
        </pc:picChg>
        <pc:picChg chg="mod">
          <ac:chgData name="Vandrea Foronda" userId="5e2b1f115d26dc63" providerId="LiveId" clId="{75F86F16-2035-4BEC-9A9F-0851A1B1DD5A}" dt="2023-05-03T23:52:54.327" v="1020"/>
          <ac:picMkLst>
            <pc:docMk/>
            <pc:sldMk cId="3664658891" sldId="287"/>
            <ac:picMk id="1026" creationId="{E88CCAA6-2D12-879E-3D46-F0B0691D7D1B}"/>
          </ac:picMkLst>
        </pc:picChg>
      </pc:sldChg>
      <pc:sldChg chg="modSp mod modAnim">
        <pc:chgData name="Vandrea Foronda" userId="5e2b1f115d26dc63" providerId="LiveId" clId="{75F86F16-2035-4BEC-9A9F-0851A1B1DD5A}" dt="2023-05-04T00:33:15.499" v="1812"/>
        <pc:sldMkLst>
          <pc:docMk/>
          <pc:sldMk cId="3216392435" sldId="289"/>
        </pc:sldMkLst>
        <pc:spChg chg="mod">
          <ac:chgData name="Vandrea Foronda" userId="5e2b1f115d26dc63" providerId="LiveId" clId="{75F86F16-2035-4BEC-9A9F-0851A1B1DD5A}" dt="2023-05-04T00:27:25.487" v="1720" actId="1037"/>
          <ac:spMkLst>
            <pc:docMk/>
            <pc:sldMk cId="3216392435" sldId="289"/>
            <ac:spMk id="2" creationId="{101C6556-DFE9-E4E2-5E00-AC6873A52E5E}"/>
          </ac:spMkLst>
        </pc:spChg>
        <pc:spChg chg="mod">
          <ac:chgData name="Vandrea Foronda" userId="5e2b1f115d26dc63" providerId="LiveId" clId="{75F86F16-2035-4BEC-9A9F-0851A1B1DD5A}" dt="2023-05-04T00:27:18.328" v="1706" actId="1038"/>
          <ac:spMkLst>
            <pc:docMk/>
            <pc:sldMk cId="3216392435" sldId="289"/>
            <ac:spMk id="5" creationId="{FA43045F-CC0D-F985-7E95-DA1B1985E9B1}"/>
          </ac:spMkLst>
        </pc:spChg>
        <pc:spChg chg="mod">
          <ac:chgData name="Vandrea Foronda" userId="5e2b1f115d26dc63" providerId="LiveId" clId="{75F86F16-2035-4BEC-9A9F-0851A1B1DD5A}" dt="2023-05-03T23:48:11.495" v="796" actId="1076"/>
          <ac:spMkLst>
            <pc:docMk/>
            <pc:sldMk cId="3216392435" sldId="289"/>
            <ac:spMk id="6" creationId="{6307AEDF-F5E4-A374-EFAE-8F18E9773714}"/>
          </ac:spMkLst>
        </pc:spChg>
        <pc:spChg chg="mod">
          <ac:chgData name="Vandrea Foronda" userId="5e2b1f115d26dc63" providerId="LiveId" clId="{75F86F16-2035-4BEC-9A9F-0851A1B1DD5A}" dt="2023-05-03T23:48:12.437" v="799" actId="1076"/>
          <ac:spMkLst>
            <pc:docMk/>
            <pc:sldMk cId="3216392435" sldId="289"/>
            <ac:spMk id="7" creationId="{A202B09B-F9D3-A91F-F714-C372E20DEFBF}"/>
          </ac:spMkLst>
        </pc:spChg>
        <pc:picChg chg="mod">
          <ac:chgData name="Vandrea Foronda" userId="5e2b1f115d26dc63" providerId="LiveId" clId="{75F86F16-2035-4BEC-9A9F-0851A1B1DD5A}" dt="2023-05-03T23:48:12.956" v="800" actId="1076"/>
          <ac:picMkLst>
            <pc:docMk/>
            <pc:sldMk cId="3216392435" sldId="289"/>
            <ac:picMk id="3" creationId="{52177A4B-4720-5560-30A9-E7B458AD0EFE}"/>
          </ac:picMkLst>
        </pc:picChg>
        <pc:picChg chg="mod">
          <ac:chgData name="Vandrea Foronda" userId="5e2b1f115d26dc63" providerId="LiveId" clId="{75F86F16-2035-4BEC-9A9F-0851A1B1DD5A}" dt="2023-05-03T23:48:11.495" v="796" actId="1076"/>
          <ac:picMkLst>
            <pc:docMk/>
            <pc:sldMk cId="3216392435" sldId="289"/>
            <ac:picMk id="4" creationId="{FBBF04D8-3F33-F00D-B8FE-6F987369938C}"/>
          </ac:picMkLst>
        </pc:picChg>
        <pc:picChg chg="mod">
          <ac:chgData name="Vandrea Foronda" userId="5e2b1f115d26dc63" providerId="LiveId" clId="{75F86F16-2035-4BEC-9A9F-0851A1B1DD5A}" dt="2023-05-03T23:54:26.114" v="1026"/>
          <ac:picMkLst>
            <pc:docMk/>
            <pc:sldMk cId="3216392435" sldId="289"/>
            <ac:picMk id="1026" creationId="{E88CCAA6-2D12-879E-3D46-F0B0691D7D1B}"/>
          </ac:picMkLst>
        </pc:picChg>
      </pc:sldChg>
      <pc:sldChg chg="addSp delSp modSp mod modAnim">
        <pc:chgData name="Vandrea Foronda" userId="5e2b1f115d26dc63" providerId="LiveId" clId="{75F86F16-2035-4BEC-9A9F-0851A1B1DD5A}" dt="2023-05-04T23:41:52.247" v="2540" actId="166"/>
        <pc:sldMkLst>
          <pc:docMk/>
          <pc:sldMk cId="3650987720" sldId="290"/>
        </pc:sldMkLst>
        <pc:spChg chg="mod">
          <ac:chgData name="Vandrea Foronda" userId="5e2b1f115d26dc63" providerId="LiveId" clId="{75F86F16-2035-4BEC-9A9F-0851A1B1DD5A}" dt="2023-05-04T00:40:23.349" v="2210" actId="1076"/>
          <ac:spMkLst>
            <pc:docMk/>
            <pc:sldMk cId="3650987720" sldId="290"/>
            <ac:spMk id="3" creationId="{E438C6A2-2A67-14BE-C9A7-D18733B877A4}"/>
          </ac:spMkLst>
        </pc:spChg>
        <pc:picChg chg="add mod">
          <ac:chgData name="Vandrea Foronda" userId="5e2b1f115d26dc63" providerId="LiveId" clId="{75F86F16-2035-4BEC-9A9F-0851A1B1DD5A}" dt="2023-05-04T23:41:41.495" v="2539" actId="167"/>
          <ac:picMkLst>
            <pc:docMk/>
            <pc:sldMk cId="3650987720" sldId="290"/>
            <ac:picMk id="6" creationId="{7D421F37-F8AF-1571-B51C-AA14C2A85AB5}"/>
          </ac:picMkLst>
        </pc:picChg>
        <pc:picChg chg="mod">
          <ac:chgData name="Vandrea Foronda" userId="5e2b1f115d26dc63" providerId="LiveId" clId="{75F86F16-2035-4BEC-9A9F-0851A1B1DD5A}" dt="2023-05-04T00:40:06.968" v="2197" actId="1076"/>
          <ac:picMkLst>
            <pc:docMk/>
            <pc:sldMk cId="3650987720" sldId="290"/>
            <ac:picMk id="16386" creationId="{11343D4C-59F4-1752-9841-CD74A5226999}"/>
          </ac:picMkLst>
        </pc:picChg>
        <pc:picChg chg="del mod">
          <ac:chgData name="Vandrea Foronda" userId="5e2b1f115d26dc63" providerId="LiveId" clId="{75F86F16-2035-4BEC-9A9F-0851A1B1DD5A}" dt="2023-05-04T00:44:47.576" v="2232" actId="478"/>
          <ac:picMkLst>
            <pc:docMk/>
            <pc:sldMk cId="3650987720" sldId="290"/>
            <ac:picMk id="16388" creationId="{0320E13A-682B-8B7D-6A9D-CABC38A4CF05}"/>
          </ac:picMkLst>
        </pc:picChg>
        <pc:picChg chg="mod">
          <ac:chgData name="Vandrea Foronda" userId="5e2b1f115d26dc63" providerId="LiveId" clId="{75F86F16-2035-4BEC-9A9F-0851A1B1DD5A}" dt="2023-05-04T23:41:52.247" v="2540" actId="166"/>
          <ac:picMkLst>
            <pc:docMk/>
            <pc:sldMk cId="3650987720" sldId="290"/>
            <ac:picMk id="16390" creationId="{79278E01-4C9A-7DEE-BC3B-007B61FCC161}"/>
          </ac:picMkLst>
        </pc:picChg>
      </pc:sldChg>
      <pc:sldChg chg="addSp delSp modSp add modTransition modAnim">
        <pc:chgData name="Vandrea Foronda" userId="5e2b1f115d26dc63" providerId="LiveId" clId="{75F86F16-2035-4BEC-9A9F-0851A1B1DD5A}" dt="2023-05-03T23:55:05.976" v="1027"/>
        <pc:sldMkLst>
          <pc:docMk/>
          <pc:sldMk cId="2306986845" sldId="291"/>
        </pc:sldMkLst>
        <pc:picChg chg="add del">
          <ac:chgData name="Vandrea Foronda" userId="5e2b1f115d26dc63" providerId="LiveId" clId="{75F86F16-2035-4BEC-9A9F-0851A1B1DD5A}" dt="2023-05-03T23:06:22.295" v="21" actId="478"/>
          <ac:picMkLst>
            <pc:docMk/>
            <pc:sldMk cId="2306986845" sldId="291"/>
            <ac:picMk id="2" creationId="{01FF2ACD-B13E-9F7B-98A1-95E61C221237}"/>
          </ac:picMkLst>
        </pc:picChg>
        <pc:picChg chg="mod">
          <ac:chgData name="Vandrea Foronda" userId="5e2b1f115d26dc63" providerId="LiveId" clId="{75F86F16-2035-4BEC-9A9F-0851A1B1DD5A}" dt="2023-05-03T23:05:00.218" v="10" actId="1076"/>
          <ac:picMkLst>
            <pc:docMk/>
            <pc:sldMk cId="2306986845" sldId="291"/>
            <ac:picMk id="1026" creationId="{E88CCAA6-2D12-879E-3D46-F0B0691D7D1B}"/>
          </ac:picMkLst>
        </pc:picChg>
      </pc:sldChg>
      <pc:sldChg chg="modSp add modTransition modAnim">
        <pc:chgData name="Vandrea Foronda" userId="5e2b1f115d26dc63" providerId="LiveId" clId="{75F86F16-2035-4BEC-9A9F-0851A1B1DD5A}" dt="2023-05-03T23:55:05.976" v="1027"/>
        <pc:sldMkLst>
          <pc:docMk/>
          <pc:sldMk cId="2523308844" sldId="292"/>
        </pc:sldMkLst>
        <pc:picChg chg="mod">
          <ac:chgData name="Vandrea Foronda" userId="5e2b1f115d26dc63" providerId="LiveId" clId="{75F86F16-2035-4BEC-9A9F-0851A1B1DD5A}" dt="2023-05-03T23:11:30.648" v="41" actId="1076"/>
          <ac:picMkLst>
            <pc:docMk/>
            <pc:sldMk cId="2523308844" sldId="292"/>
            <ac:picMk id="1026" creationId="{E88CCAA6-2D12-879E-3D46-F0B0691D7D1B}"/>
          </ac:picMkLst>
        </pc:picChg>
      </pc:sldChg>
      <pc:sldChg chg="modSp add modTransition modAnim">
        <pc:chgData name="Vandrea Foronda" userId="5e2b1f115d26dc63" providerId="LiveId" clId="{75F86F16-2035-4BEC-9A9F-0851A1B1DD5A}" dt="2023-05-03T23:55:05.976" v="1027"/>
        <pc:sldMkLst>
          <pc:docMk/>
          <pc:sldMk cId="4021335381" sldId="293"/>
        </pc:sldMkLst>
        <pc:picChg chg="mod">
          <ac:chgData name="Vandrea Foronda" userId="5e2b1f115d26dc63" providerId="LiveId" clId="{75F86F16-2035-4BEC-9A9F-0851A1B1DD5A}" dt="2023-05-03T23:10:47.311" v="38" actId="1076"/>
          <ac:picMkLst>
            <pc:docMk/>
            <pc:sldMk cId="4021335381" sldId="293"/>
            <ac:picMk id="1026" creationId="{E88CCAA6-2D12-879E-3D46-F0B0691D7D1B}"/>
          </ac:picMkLst>
        </pc:picChg>
      </pc:sldChg>
      <pc:sldChg chg="addSp delSp modSp add mod ord modAnim">
        <pc:chgData name="Vandrea Foronda" userId="5e2b1f115d26dc63" providerId="LiveId" clId="{75F86F16-2035-4BEC-9A9F-0851A1B1DD5A}" dt="2023-05-05T00:14:18.362" v="2856" actId="20577"/>
        <pc:sldMkLst>
          <pc:docMk/>
          <pc:sldMk cId="923081207" sldId="294"/>
        </pc:sldMkLst>
        <pc:spChg chg="mod">
          <ac:chgData name="Vandrea Foronda" userId="5e2b1f115d26dc63" providerId="LiveId" clId="{75F86F16-2035-4BEC-9A9F-0851A1B1DD5A}" dt="2023-05-03T23:38:37.675" v="495" actId="13926"/>
          <ac:spMkLst>
            <pc:docMk/>
            <pc:sldMk cId="923081207" sldId="294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3T23:43:12.573" v="728" actId="1076"/>
          <ac:spMkLst>
            <pc:docMk/>
            <pc:sldMk cId="923081207" sldId="294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3T23:43:16.385" v="729" actId="1076"/>
          <ac:spMkLst>
            <pc:docMk/>
            <pc:sldMk cId="923081207" sldId="294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3T23:42:25.006" v="724" actId="1076"/>
          <ac:spMkLst>
            <pc:docMk/>
            <pc:sldMk cId="923081207" sldId="294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3T23:42:48.565" v="725" actId="1076"/>
          <ac:spMkLst>
            <pc:docMk/>
            <pc:sldMk cId="923081207" sldId="294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3T23:42:56.695" v="726" actId="1076"/>
          <ac:spMkLst>
            <pc:docMk/>
            <pc:sldMk cId="923081207" sldId="294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3T23:43:21.965" v="730" actId="13926"/>
          <ac:spMkLst>
            <pc:docMk/>
            <pc:sldMk cId="923081207" sldId="294"/>
            <ac:spMk id="12" creationId="{F2EE9F7F-CEB9-6EFF-7EEB-CF74681BEC98}"/>
          </ac:spMkLst>
        </pc:spChg>
        <pc:spChg chg="add mod">
          <ac:chgData name="Vandrea Foronda" userId="5e2b1f115d26dc63" providerId="LiveId" clId="{75F86F16-2035-4BEC-9A9F-0851A1B1DD5A}" dt="2023-05-05T00:14:16.406" v="2855" actId="20577"/>
          <ac:spMkLst>
            <pc:docMk/>
            <pc:sldMk cId="923081207" sldId="294"/>
            <ac:spMk id="13" creationId="{A7CBD2AD-ED83-C7C5-428A-AAEA20C1D340}"/>
          </ac:spMkLst>
        </pc:spChg>
        <pc:spChg chg="add mod">
          <ac:chgData name="Vandrea Foronda" userId="5e2b1f115d26dc63" providerId="LiveId" clId="{75F86F16-2035-4BEC-9A9F-0851A1B1DD5A}" dt="2023-05-05T00:14:18.362" v="2856" actId="20577"/>
          <ac:spMkLst>
            <pc:docMk/>
            <pc:sldMk cId="923081207" sldId="294"/>
            <ac:spMk id="14" creationId="{BD9BAA73-A7B6-FF63-2849-926EB42CFDE4}"/>
          </ac:spMkLst>
        </pc:spChg>
        <pc:picChg chg="add mod">
          <ac:chgData name="Vandrea Foronda" userId="5e2b1f115d26dc63" providerId="LiveId" clId="{75F86F16-2035-4BEC-9A9F-0851A1B1DD5A}" dt="2023-05-03T23:42:20.539" v="723" actId="1076"/>
          <ac:picMkLst>
            <pc:docMk/>
            <pc:sldMk cId="923081207" sldId="294"/>
            <ac:picMk id="2" creationId="{E03982E7-2067-9FD7-9A59-5FCD01B912C2}"/>
          </ac:picMkLst>
        </pc:picChg>
        <pc:picChg chg="add mod">
          <ac:chgData name="Vandrea Foronda" userId="5e2b1f115d26dc63" providerId="LiveId" clId="{75F86F16-2035-4BEC-9A9F-0851A1B1DD5A}" dt="2023-05-03T23:42:05.808" v="720" actId="1076"/>
          <ac:picMkLst>
            <pc:docMk/>
            <pc:sldMk cId="923081207" sldId="294"/>
            <ac:picMk id="3" creationId="{17CA8DE3-B83C-4D35-19F3-91580D1106A8}"/>
          </ac:picMkLst>
        </pc:picChg>
        <pc:picChg chg="del">
          <ac:chgData name="Vandrea Foronda" userId="5e2b1f115d26dc63" providerId="LiveId" clId="{75F86F16-2035-4BEC-9A9F-0851A1B1DD5A}" dt="2023-05-03T23:38:56.616" v="497" actId="478"/>
          <ac:picMkLst>
            <pc:docMk/>
            <pc:sldMk cId="923081207" sldId="294"/>
            <ac:picMk id="4" creationId="{CE1713B3-1528-462E-66BD-B94DE1D8FAD8}"/>
          </ac:picMkLst>
        </pc:picChg>
        <pc:picChg chg="del">
          <ac:chgData name="Vandrea Foronda" userId="5e2b1f115d26dc63" providerId="LiveId" clId="{75F86F16-2035-4BEC-9A9F-0851A1B1DD5A}" dt="2023-05-03T23:39:03.115" v="498" actId="478"/>
          <ac:picMkLst>
            <pc:docMk/>
            <pc:sldMk cId="923081207" sldId="294"/>
            <ac:picMk id="6" creationId="{47FF60B6-8F1D-EACC-8F61-6C00BFAFD392}"/>
          </ac:picMkLst>
        </pc:picChg>
        <pc:picChg chg="mod">
          <ac:chgData name="Vandrea Foronda" userId="5e2b1f115d26dc63" providerId="LiveId" clId="{75F86F16-2035-4BEC-9A9F-0851A1B1DD5A}" dt="2023-05-03T23:53:03.465" v="1021"/>
          <ac:picMkLst>
            <pc:docMk/>
            <pc:sldMk cId="923081207" sldId="294"/>
            <ac:picMk id="1026" creationId="{E88CCAA6-2D12-879E-3D46-F0B0691D7D1B}"/>
          </ac:picMkLst>
        </pc:picChg>
      </pc:sldChg>
      <pc:sldChg chg="addSp delSp modSp add mod ord modAnim">
        <pc:chgData name="Vandrea Foronda" userId="5e2b1f115d26dc63" providerId="LiveId" clId="{75F86F16-2035-4BEC-9A9F-0851A1B1DD5A}" dt="2023-05-05T00:14:22.177" v="2857" actId="20577"/>
        <pc:sldMkLst>
          <pc:docMk/>
          <pc:sldMk cId="2907426829" sldId="295"/>
        </pc:sldMkLst>
        <pc:spChg chg="mod">
          <ac:chgData name="Vandrea Foronda" userId="5e2b1f115d26dc63" providerId="LiveId" clId="{75F86F16-2035-4BEC-9A9F-0851A1B1DD5A}" dt="2023-05-03T23:49:24.757" v="852" actId="20577"/>
          <ac:spMkLst>
            <pc:docMk/>
            <pc:sldMk cId="2907426829" sldId="295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3T23:49:35.449" v="892" actId="20577"/>
          <ac:spMkLst>
            <pc:docMk/>
            <pc:sldMk cId="2907426829" sldId="295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3T23:51:24.099" v="1013" actId="1076"/>
          <ac:spMkLst>
            <pc:docMk/>
            <pc:sldMk cId="2907426829" sldId="295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3T23:49:52.451" v="936" actId="20577"/>
          <ac:spMkLst>
            <pc:docMk/>
            <pc:sldMk cId="2907426829" sldId="295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3T23:51:31.806" v="1014" actId="1076"/>
          <ac:spMkLst>
            <pc:docMk/>
            <pc:sldMk cId="2907426829" sldId="295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3T23:51:51.573" v="1016" actId="1076"/>
          <ac:spMkLst>
            <pc:docMk/>
            <pc:sldMk cId="2907426829" sldId="295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3T23:51:44.501" v="1015" actId="1076"/>
          <ac:spMkLst>
            <pc:docMk/>
            <pc:sldMk cId="2907426829" sldId="295"/>
            <ac:spMk id="12" creationId="{F2EE9F7F-CEB9-6EFF-7EEB-CF74681BEC98}"/>
          </ac:spMkLst>
        </pc:spChg>
        <pc:spChg chg="add mod">
          <ac:chgData name="Vandrea Foronda" userId="5e2b1f115d26dc63" providerId="LiveId" clId="{75F86F16-2035-4BEC-9A9F-0851A1B1DD5A}" dt="2023-05-04T23:27:29.582" v="2413" actId="1076"/>
          <ac:spMkLst>
            <pc:docMk/>
            <pc:sldMk cId="2907426829" sldId="295"/>
            <ac:spMk id="15" creationId="{44535285-CAF9-1F81-A589-BEB422E7FD28}"/>
          </ac:spMkLst>
        </pc:spChg>
        <pc:spChg chg="add mod">
          <ac:chgData name="Vandrea Foronda" userId="5e2b1f115d26dc63" providerId="LiveId" clId="{75F86F16-2035-4BEC-9A9F-0851A1B1DD5A}" dt="2023-05-05T00:14:22.177" v="2857" actId="20577"/>
          <ac:spMkLst>
            <pc:docMk/>
            <pc:sldMk cId="2907426829" sldId="295"/>
            <ac:spMk id="16" creationId="{30606AEC-ACE7-4416-D001-BD3AA47A0E11}"/>
          </ac:spMkLst>
        </pc:spChg>
        <pc:picChg chg="del">
          <ac:chgData name="Vandrea Foronda" userId="5e2b1f115d26dc63" providerId="LiveId" clId="{75F86F16-2035-4BEC-9A9F-0851A1B1DD5A}" dt="2023-05-03T23:43:52.748" v="733" actId="478"/>
          <ac:picMkLst>
            <pc:docMk/>
            <pc:sldMk cId="2907426829" sldId="295"/>
            <ac:picMk id="2" creationId="{E03982E7-2067-9FD7-9A59-5FCD01B912C2}"/>
          </ac:picMkLst>
        </pc:picChg>
        <pc:picChg chg="del">
          <ac:chgData name="Vandrea Foronda" userId="5e2b1f115d26dc63" providerId="LiveId" clId="{75F86F16-2035-4BEC-9A9F-0851A1B1DD5A}" dt="2023-05-03T23:44:00.690" v="735" actId="478"/>
          <ac:picMkLst>
            <pc:docMk/>
            <pc:sldMk cId="2907426829" sldId="295"/>
            <ac:picMk id="3" creationId="{17CA8DE3-B83C-4D35-19F3-91580D1106A8}"/>
          </ac:picMkLst>
        </pc:picChg>
        <pc:picChg chg="add del mod">
          <ac:chgData name="Vandrea Foronda" userId="5e2b1f115d26dc63" providerId="LiveId" clId="{75F86F16-2035-4BEC-9A9F-0851A1B1DD5A}" dt="2023-05-03T23:48:51.424" v="803" actId="478"/>
          <ac:picMkLst>
            <pc:docMk/>
            <pc:sldMk cId="2907426829" sldId="295"/>
            <ac:picMk id="4" creationId="{45FE5A7B-A4F5-1AFA-657E-2D497D1F7E12}"/>
          </ac:picMkLst>
        </pc:picChg>
        <pc:picChg chg="add del mod">
          <ac:chgData name="Vandrea Foronda" userId="5e2b1f115d26dc63" providerId="LiveId" clId="{75F86F16-2035-4BEC-9A9F-0851A1B1DD5A}" dt="2023-05-03T23:48:53.166" v="804" actId="478"/>
          <ac:picMkLst>
            <pc:docMk/>
            <pc:sldMk cId="2907426829" sldId="295"/>
            <ac:picMk id="6" creationId="{38420A08-C40C-4114-0DD9-64C9FFD96B34}"/>
          </ac:picMkLst>
        </pc:picChg>
        <pc:picChg chg="add mod">
          <ac:chgData name="Vandrea Foronda" userId="5e2b1f115d26dc63" providerId="LiveId" clId="{75F86F16-2035-4BEC-9A9F-0851A1B1DD5A}" dt="2023-05-03T23:50:37.540" v="1006" actId="1076"/>
          <ac:picMkLst>
            <pc:docMk/>
            <pc:sldMk cId="2907426829" sldId="295"/>
            <ac:picMk id="13" creationId="{C6CA975C-3628-21FF-35CD-FC53DED72E1C}"/>
          </ac:picMkLst>
        </pc:picChg>
        <pc:picChg chg="add mod">
          <ac:chgData name="Vandrea Foronda" userId="5e2b1f115d26dc63" providerId="LiveId" clId="{75F86F16-2035-4BEC-9A9F-0851A1B1DD5A}" dt="2023-05-03T23:51:11.716" v="1012" actId="1076"/>
          <ac:picMkLst>
            <pc:docMk/>
            <pc:sldMk cId="2907426829" sldId="295"/>
            <ac:picMk id="14" creationId="{71C383E4-D7B1-C06E-1BF0-B9A8403FB62D}"/>
          </ac:picMkLst>
        </pc:picChg>
        <pc:picChg chg="mod">
          <ac:chgData name="Vandrea Foronda" userId="5e2b1f115d26dc63" providerId="LiveId" clId="{75F86F16-2035-4BEC-9A9F-0851A1B1DD5A}" dt="2023-05-03T23:53:13.415" v="1022"/>
          <ac:picMkLst>
            <pc:docMk/>
            <pc:sldMk cId="2907426829" sldId="295"/>
            <ac:picMk id="1026" creationId="{E88CCAA6-2D12-879E-3D46-F0B0691D7D1B}"/>
          </ac:picMkLst>
        </pc:picChg>
      </pc:sldChg>
      <pc:sldChg chg="modTransition modAnim">
        <pc:chgData name="Vandrea Foronda" userId="5e2b1f115d26dc63" providerId="LiveId" clId="{75F86F16-2035-4BEC-9A9F-0851A1B1DD5A}" dt="2023-05-03T23:56:42.345" v="1033"/>
        <pc:sldMkLst>
          <pc:docMk/>
          <pc:sldMk cId="479786792" sldId="296"/>
        </pc:sldMkLst>
      </pc:sldChg>
      <pc:sldChg chg="addSp delSp modSp add mod modAnim">
        <pc:chgData name="Vandrea Foronda" userId="5e2b1f115d26dc63" providerId="LiveId" clId="{75F86F16-2035-4BEC-9A9F-0851A1B1DD5A}" dt="2023-05-05T00:01:50.407" v="2634" actId="20577"/>
        <pc:sldMkLst>
          <pc:docMk/>
          <pc:sldMk cId="962121061" sldId="297"/>
        </pc:sldMkLst>
        <pc:spChg chg="add mod">
          <ac:chgData name="Vandrea Foronda" userId="5e2b1f115d26dc63" providerId="LiveId" clId="{75F86F16-2035-4BEC-9A9F-0851A1B1DD5A}" dt="2023-05-05T00:00:38.937" v="2614" actId="20577"/>
          <ac:spMkLst>
            <pc:docMk/>
            <pc:sldMk cId="962121061" sldId="297"/>
            <ac:spMk id="4" creationId="{514522BA-C8F3-2F1E-CEF5-6E9B44C077CB}"/>
          </ac:spMkLst>
        </pc:spChg>
        <pc:spChg chg="mod">
          <ac:chgData name="Vandrea Foronda" userId="5e2b1f115d26dc63" providerId="LiveId" clId="{75F86F16-2035-4BEC-9A9F-0851A1B1DD5A}" dt="2023-05-04T00:01:46.275" v="1073" actId="20577"/>
          <ac:spMkLst>
            <pc:docMk/>
            <pc:sldMk cId="962121061" sldId="297"/>
            <ac:spMk id="5" creationId="{221E7C2A-6864-E83C-067F-3E2D70069B0D}"/>
          </ac:spMkLst>
        </pc:spChg>
        <pc:spChg chg="add mod">
          <ac:chgData name="Vandrea Foronda" userId="5e2b1f115d26dc63" providerId="LiveId" clId="{75F86F16-2035-4BEC-9A9F-0851A1B1DD5A}" dt="2023-05-05T00:00:48.481" v="2620" actId="20577"/>
          <ac:spMkLst>
            <pc:docMk/>
            <pc:sldMk cId="962121061" sldId="297"/>
            <ac:spMk id="6" creationId="{ECE0483D-5B09-E014-C650-BA7B29B4FFCF}"/>
          </ac:spMkLst>
        </pc:spChg>
        <pc:spChg chg="mod">
          <ac:chgData name="Vandrea Foronda" userId="5e2b1f115d26dc63" providerId="LiveId" clId="{75F86F16-2035-4BEC-9A9F-0851A1B1DD5A}" dt="2023-05-04T00:05:58.332" v="1279" actId="1076"/>
          <ac:spMkLst>
            <pc:docMk/>
            <pc:sldMk cId="962121061" sldId="297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4T00:06:19.829" v="1280" actId="1076"/>
          <ac:spMkLst>
            <pc:docMk/>
            <pc:sldMk cId="962121061" sldId="297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4T00:05:33.220" v="1276" actId="1076"/>
          <ac:spMkLst>
            <pc:docMk/>
            <pc:sldMk cId="962121061" sldId="297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4T00:05:46.124" v="1277" actId="1076"/>
          <ac:spMkLst>
            <pc:docMk/>
            <pc:sldMk cId="962121061" sldId="297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4T00:02:51.395" v="1178" actId="20577"/>
          <ac:spMkLst>
            <pc:docMk/>
            <pc:sldMk cId="962121061" sldId="297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4T17:33:56.168" v="2249" actId="20577"/>
          <ac:spMkLst>
            <pc:docMk/>
            <pc:sldMk cId="962121061" sldId="297"/>
            <ac:spMk id="12" creationId="{F2EE9F7F-CEB9-6EFF-7EEB-CF74681BEC98}"/>
          </ac:spMkLst>
        </pc:spChg>
        <pc:spChg chg="add mod">
          <ac:chgData name="Vandrea Foronda" userId="5e2b1f115d26dc63" providerId="LiveId" clId="{75F86F16-2035-4BEC-9A9F-0851A1B1DD5A}" dt="2023-05-05T00:01:11.468" v="2626" actId="20577"/>
          <ac:spMkLst>
            <pc:docMk/>
            <pc:sldMk cId="962121061" sldId="297"/>
            <ac:spMk id="15" creationId="{2D8EAA7C-A1AF-4AB6-EE85-D731AE5E901E}"/>
          </ac:spMkLst>
        </pc:spChg>
        <pc:spChg chg="add mod">
          <ac:chgData name="Vandrea Foronda" userId="5e2b1f115d26dc63" providerId="LiveId" clId="{75F86F16-2035-4BEC-9A9F-0851A1B1DD5A}" dt="2023-05-05T00:01:50.407" v="2634" actId="20577"/>
          <ac:spMkLst>
            <pc:docMk/>
            <pc:sldMk cId="962121061" sldId="297"/>
            <ac:spMk id="16" creationId="{3EBD21B5-A920-44AB-ECB0-04B54F082318}"/>
          </ac:spMkLst>
        </pc:spChg>
        <pc:picChg chg="add mod modCrop">
          <ac:chgData name="Vandrea Foronda" userId="5e2b1f115d26dc63" providerId="LiveId" clId="{75F86F16-2035-4BEC-9A9F-0851A1B1DD5A}" dt="2023-05-04T00:04:04.755" v="1267" actId="1076"/>
          <ac:picMkLst>
            <pc:docMk/>
            <pc:sldMk cId="962121061" sldId="297"/>
            <ac:picMk id="2" creationId="{89E23850-98EA-4B44-4482-41EBD329FB42}"/>
          </ac:picMkLst>
        </pc:picChg>
        <pc:picChg chg="add mod modCrop">
          <ac:chgData name="Vandrea Foronda" userId="5e2b1f115d26dc63" providerId="LiveId" clId="{75F86F16-2035-4BEC-9A9F-0851A1B1DD5A}" dt="2023-05-04T00:05:19.581" v="1275" actId="1076"/>
          <ac:picMkLst>
            <pc:docMk/>
            <pc:sldMk cId="962121061" sldId="297"/>
            <ac:picMk id="3" creationId="{3D9F25E9-BDB3-8DEB-ACF4-0F7B63E75F8B}"/>
          </ac:picMkLst>
        </pc:picChg>
        <pc:picChg chg="del">
          <ac:chgData name="Vandrea Foronda" userId="5e2b1f115d26dc63" providerId="LiveId" clId="{75F86F16-2035-4BEC-9A9F-0851A1B1DD5A}" dt="2023-05-04T00:01:55.578" v="1074" actId="478"/>
          <ac:picMkLst>
            <pc:docMk/>
            <pc:sldMk cId="962121061" sldId="297"/>
            <ac:picMk id="13" creationId="{C6CA975C-3628-21FF-35CD-FC53DED72E1C}"/>
          </ac:picMkLst>
        </pc:picChg>
        <pc:picChg chg="del">
          <ac:chgData name="Vandrea Foronda" userId="5e2b1f115d26dc63" providerId="LiveId" clId="{75F86F16-2035-4BEC-9A9F-0851A1B1DD5A}" dt="2023-05-04T00:02:06.941" v="1076" actId="478"/>
          <ac:picMkLst>
            <pc:docMk/>
            <pc:sldMk cId="962121061" sldId="297"/>
            <ac:picMk id="14" creationId="{71C383E4-D7B1-C06E-1BF0-B9A8403FB62D}"/>
          </ac:picMkLst>
        </pc:picChg>
      </pc:sldChg>
      <pc:sldChg chg="addSp delSp modSp add mod delAnim modAnim">
        <pc:chgData name="Vandrea Foronda" userId="5e2b1f115d26dc63" providerId="LiveId" clId="{75F86F16-2035-4BEC-9A9F-0851A1B1DD5A}" dt="2023-05-05T00:13:42.692" v="2854" actId="20577"/>
        <pc:sldMkLst>
          <pc:docMk/>
          <pc:sldMk cId="538783751" sldId="298"/>
        </pc:sldMkLst>
        <pc:spChg chg="add mod">
          <ac:chgData name="Vandrea Foronda" userId="5e2b1f115d26dc63" providerId="LiveId" clId="{75F86F16-2035-4BEC-9A9F-0851A1B1DD5A}" dt="2023-05-05T00:12:43.976" v="2829" actId="1076"/>
          <ac:spMkLst>
            <pc:docMk/>
            <pc:sldMk cId="538783751" sldId="298"/>
            <ac:spMk id="2" creationId="{F02497C8-C232-AA33-3F28-FEA5C5764CFD}"/>
          </ac:spMkLst>
        </pc:spChg>
        <pc:spChg chg="add mod">
          <ac:chgData name="Vandrea Foronda" userId="5e2b1f115d26dc63" providerId="LiveId" clId="{75F86F16-2035-4BEC-9A9F-0851A1B1DD5A}" dt="2023-05-05T00:13:42.692" v="2854" actId="20577"/>
          <ac:spMkLst>
            <pc:docMk/>
            <pc:sldMk cId="538783751" sldId="298"/>
            <ac:spMk id="3" creationId="{2BBA326A-E140-8D27-D3B1-810C88282F40}"/>
          </ac:spMkLst>
        </pc:spChg>
        <pc:spChg chg="mod">
          <ac:chgData name="Vandrea Foronda" userId="5e2b1f115d26dc63" providerId="LiveId" clId="{75F86F16-2035-4BEC-9A9F-0851A1B1DD5A}" dt="2023-05-04T00:07:04.365" v="1294" actId="20577"/>
          <ac:spMkLst>
            <pc:docMk/>
            <pc:sldMk cId="538783751" sldId="298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5T00:12:36.733" v="2825" actId="1076"/>
          <ac:spMkLst>
            <pc:docMk/>
            <pc:sldMk cId="538783751" sldId="298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5T00:12:36.733" v="2825" actId="1076"/>
          <ac:spMkLst>
            <pc:docMk/>
            <pc:sldMk cId="538783751" sldId="298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5T00:12:36.733" v="2825" actId="1076"/>
          <ac:spMkLst>
            <pc:docMk/>
            <pc:sldMk cId="538783751" sldId="298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5T00:12:36.733" v="2825" actId="1076"/>
          <ac:spMkLst>
            <pc:docMk/>
            <pc:sldMk cId="538783751" sldId="298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5T00:12:36.733" v="2825" actId="1076"/>
          <ac:spMkLst>
            <pc:docMk/>
            <pc:sldMk cId="538783751" sldId="298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5T00:12:36.733" v="2825" actId="1076"/>
          <ac:spMkLst>
            <pc:docMk/>
            <pc:sldMk cId="538783751" sldId="298"/>
            <ac:spMk id="12" creationId="{F2EE9F7F-CEB9-6EFF-7EEB-CF74681BEC98}"/>
          </ac:spMkLst>
        </pc:spChg>
        <pc:picChg chg="del">
          <ac:chgData name="Vandrea Foronda" userId="5e2b1f115d26dc63" providerId="LiveId" clId="{75F86F16-2035-4BEC-9A9F-0851A1B1DD5A}" dt="2023-05-04T00:07:11.588" v="1295" actId="478"/>
          <ac:picMkLst>
            <pc:docMk/>
            <pc:sldMk cId="538783751" sldId="298"/>
            <ac:picMk id="2" creationId="{89E23850-98EA-4B44-4482-41EBD329FB42}"/>
          </ac:picMkLst>
        </pc:picChg>
        <pc:picChg chg="del">
          <ac:chgData name="Vandrea Foronda" userId="5e2b1f115d26dc63" providerId="LiveId" clId="{75F86F16-2035-4BEC-9A9F-0851A1B1DD5A}" dt="2023-05-04T00:07:20.276" v="1297" actId="478"/>
          <ac:picMkLst>
            <pc:docMk/>
            <pc:sldMk cId="538783751" sldId="298"/>
            <ac:picMk id="3" creationId="{3D9F25E9-BDB3-8DEB-ACF4-0F7B63E75F8B}"/>
          </ac:picMkLst>
        </pc:picChg>
        <pc:picChg chg="add mod modCrop">
          <ac:chgData name="Vandrea Foronda" userId="5e2b1f115d26dc63" providerId="LiveId" clId="{75F86F16-2035-4BEC-9A9F-0851A1B1DD5A}" dt="2023-05-05T00:12:36.733" v="2825" actId="1076"/>
          <ac:picMkLst>
            <pc:docMk/>
            <pc:sldMk cId="538783751" sldId="298"/>
            <ac:picMk id="4" creationId="{887A7252-5593-5E8A-F5E6-42ED1F86557E}"/>
          </ac:picMkLst>
        </pc:picChg>
        <pc:picChg chg="add mod modCrop">
          <ac:chgData name="Vandrea Foronda" userId="5e2b1f115d26dc63" providerId="LiveId" clId="{75F86F16-2035-4BEC-9A9F-0851A1B1DD5A}" dt="2023-05-05T00:12:36.733" v="2825" actId="1076"/>
          <ac:picMkLst>
            <pc:docMk/>
            <pc:sldMk cId="538783751" sldId="298"/>
            <ac:picMk id="6" creationId="{BA4CA2B1-6226-85CD-4FFD-F8FF3E9DC490}"/>
          </ac:picMkLst>
        </pc:picChg>
        <pc:picChg chg="mod">
          <ac:chgData name="Vandrea Foronda" userId="5e2b1f115d26dc63" providerId="LiveId" clId="{75F86F16-2035-4BEC-9A9F-0851A1B1DD5A}" dt="2023-05-05T00:12:40.957" v="2828" actId="1076"/>
          <ac:picMkLst>
            <pc:docMk/>
            <pc:sldMk cId="538783751" sldId="298"/>
            <ac:picMk id="1026" creationId="{E88CCAA6-2D12-879E-3D46-F0B0691D7D1B}"/>
          </ac:picMkLst>
        </pc:picChg>
      </pc:sldChg>
      <pc:sldChg chg="addSp delSp modSp add mod ord delAnim modAnim">
        <pc:chgData name="Vandrea Foronda" userId="5e2b1f115d26dc63" providerId="LiveId" clId="{75F86F16-2035-4BEC-9A9F-0851A1B1DD5A}" dt="2023-05-04T23:59:04.983" v="2586" actId="20577"/>
        <pc:sldMkLst>
          <pc:docMk/>
          <pc:sldMk cId="1366704300" sldId="299"/>
        </pc:sldMkLst>
        <pc:spChg chg="mod">
          <ac:chgData name="Vandrea Foronda" userId="5e2b1f115d26dc63" providerId="LiveId" clId="{75F86F16-2035-4BEC-9A9F-0851A1B1DD5A}" dt="2023-05-04T00:11:53.535" v="1388" actId="20577"/>
          <ac:spMkLst>
            <pc:docMk/>
            <pc:sldMk cId="1366704300" sldId="299"/>
            <ac:spMk id="5" creationId="{221E7C2A-6864-E83C-067F-3E2D70069B0D}"/>
          </ac:spMkLst>
        </pc:spChg>
        <pc:spChg chg="mod">
          <ac:chgData name="Vandrea Foronda" userId="5e2b1f115d26dc63" providerId="LiveId" clId="{75F86F16-2035-4BEC-9A9F-0851A1B1DD5A}" dt="2023-05-04T23:34:14.981" v="2488" actId="1037"/>
          <ac:spMkLst>
            <pc:docMk/>
            <pc:sldMk cId="1366704300" sldId="299"/>
            <ac:spMk id="7" creationId="{DE243B8E-DB57-A981-835F-793FE7FA1B27}"/>
          </ac:spMkLst>
        </pc:spChg>
        <pc:spChg chg="mod">
          <ac:chgData name="Vandrea Foronda" userId="5e2b1f115d26dc63" providerId="LiveId" clId="{75F86F16-2035-4BEC-9A9F-0851A1B1DD5A}" dt="2023-05-04T00:14:59.078" v="1529" actId="1076"/>
          <ac:spMkLst>
            <pc:docMk/>
            <pc:sldMk cId="1366704300" sldId="299"/>
            <ac:spMk id="8" creationId="{752AA509-687D-E0B6-3C30-9FB3E92C2AEE}"/>
          </ac:spMkLst>
        </pc:spChg>
        <pc:spChg chg="mod">
          <ac:chgData name="Vandrea Foronda" userId="5e2b1f115d26dc63" providerId="LiveId" clId="{75F86F16-2035-4BEC-9A9F-0851A1B1DD5A}" dt="2023-05-04T23:34:25.713" v="2509" actId="1037"/>
          <ac:spMkLst>
            <pc:docMk/>
            <pc:sldMk cId="1366704300" sldId="299"/>
            <ac:spMk id="9" creationId="{E0ABA9AB-B2A2-DF90-C09E-901C1281179D}"/>
          </ac:spMkLst>
        </pc:spChg>
        <pc:spChg chg="mod">
          <ac:chgData name="Vandrea Foronda" userId="5e2b1f115d26dc63" providerId="LiveId" clId="{75F86F16-2035-4BEC-9A9F-0851A1B1DD5A}" dt="2023-05-04T00:15:15.767" v="1531" actId="1076"/>
          <ac:spMkLst>
            <pc:docMk/>
            <pc:sldMk cId="1366704300" sldId="299"/>
            <ac:spMk id="10" creationId="{9706BD5D-7C95-5DD8-21BD-AEC286CB7709}"/>
          </ac:spMkLst>
        </pc:spChg>
        <pc:spChg chg="mod">
          <ac:chgData name="Vandrea Foronda" userId="5e2b1f115d26dc63" providerId="LiveId" clId="{75F86F16-2035-4BEC-9A9F-0851A1B1DD5A}" dt="2023-05-04T00:13:05.915" v="1478" actId="20577"/>
          <ac:spMkLst>
            <pc:docMk/>
            <pc:sldMk cId="1366704300" sldId="299"/>
            <ac:spMk id="11" creationId="{007833F2-FA48-FF19-3FEB-4A34F06C4569}"/>
          </ac:spMkLst>
        </pc:spChg>
        <pc:spChg chg="mod">
          <ac:chgData name="Vandrea Foronda" userId="5e2b1f115d26dc63" providerId="LiveId" clId="{75F86F16-2035-4BEC-9A9F-0851A1B1DD5A}" dt="2023-05-04T00:13:10.128" v="1487" actId="20577"/>
          <ac:spMkLst>
            <pc:docMk/>
            <pc:sldMk cId="1366704300" sldId="299"/>
            <ac:spMk id="12" creationId="{F2EE9F7F-CEB9-6EFF-7EEB-CF74681BEC98}"/>
          </ac:spMkLst>
        </pc:spChg>
        <pc:spChg chg="add del mod">
          <ac:chgData name="Vandrea Foronda" userId="5e2b1f115d26dc63" providerId="LiveId" clId="{75F86F16-2035-4BEC-9A9F-0851A1B1DD5A}" dt="2023-05-04T23:36:44.810" v="2536" actId="478"/>
          <ac:spMkLst>
            <pc:docMk/>
            <pc:sldMk cId="1366704300" sldId="299"/>
            <ac:spMk id="15" creationId="{34773F4B-9306-336D-CC8B-6CB19AB4F81A}"/>
          </ac:spMkLst>
        </pc:spChg>
        <pc:spChg chg="add del mod">
          <ac:chgData name="Vandrea Foronda" userId="5e2b1f115d26dc63" providerId="LiveId" clId="{75F86F16-2035-4BEC-9A9F-0851A1B1DD5A}" dt="2023-05-04T23:36:47.504" v="2537" actId="478"/>
          <ac:spMkLst>
            <pc:docMk/>
            <pc:sldMk cId="1366704300" sldId="299"/>
            <ac:spMk id="16" creationId="{22F3C78C-6388-2A68-D670-C43E4B527BCA}"/>
          </ac:spMkLst>
        </pc:spChg>
        <pc:spChg chg="add mod">
          <ac:chgData name="Vandrea Foronda" userId="5e2b1f115d26dc63" providerId="LiveId" clId="{75F86F16-2035-4BEC-9A9F-0851A1B1DD5A}" dt="2023-05-04T23:58:15.780" v="2578" actId="20577"/>
          <ac:spMkLst>
            <pc:docMk/>
            <pc:sldMk cId="1366704300" sldId="299"/>
            <ac:spMk id="17" creationId="{BCD3059A-9E67-2502-7367-4D6664A92B70}"/>
          </ac:spMkLst>
        </pc:spChg>
        <pc:spChg chg="add mod">
          <ac:chgData name="Vandrea Foronda" userId="5e2b1f115d26dc63" providerId="LiveId" clId="{75F86F16-2035-4BEC-9A9F-0851A1B1DD5A}" dt="2023-05-04T23:59:04.983" v="2586" actId="20577"/>
          <ac:spMkLst>
            <pc:docMk/>
            <pc:sldMk cId="1366704300" sldId="299"/>
            <ac:spMk id="18" creationId="{81D8A8CC-E5F6-D9F7-4362-E16916C12711}"/>
          </ac:spMkLst>
        </pc:spChg>
        <pc:picChg chg="add del mod modCrop">
          <ac:chgData name="Vandrea Foronda" userId="5e2b1f115d26dc63" providerId="LiveId" clId="{75F86F16-2035-4BEC-9A9F-0851A1B1DD5A}" dt="2023-05-04T23:13:06.673" v="2258" actId="478"/>
          <ac:picMkLst>
            <pc:docMk/>
            <pc:sldMk cId="1366704300" sldId="299"/>
            <ac:picMk id="2" creationId="{B4EB831F-F636-4204-5CC1-D26A4B7A6BE9}"/>
          </ac:picMkLst>
        </pc:picChg>
        <pc:picChg chg="add mod modCrop">
          <ac:chgData name="Vandrea Foronda" userId="5e2b1f115d26dc63" providerId="LiveId" clId="{75F86F16-2035-4BEC-9A9F-0851A1B1DD5A}" dt="2023-05-04T00:14:44.821" v="1528" actId="14100"/>
          <ac:picMkLst>
            <pc:docMk/>
            <pc:sldMk cId="1366704300" sldId="299"/>
            <ac:picMk id="3" creationId="{672BAFD3-1CE1-036B-83C5-92470D975FF9}"/>
          </ac:picMkLst>
        </pc:picChg>
        <pc:picChg chg="del">
          <ac:chgData name="Vandrea Foronda" userId="5e2b1f115d26dc63" providerId="LiveId" clId="{75F86F16-2035-4BEC-9A9F-0851A1B1DD5A}" dt="2023-05-04T00:10:54.365" v="1375" actId="478"/>
          <ac:picMkLst>
            <pc:docMk/>
            <pc:sldMk cId="1366704300" sldId="299"/>
            <ac:picMk id="4" creationId="{887A7252-5593-5E8A-F5E6-42ED1F86557E}"/>
          </ac:picMkLst>
        </pc:picChg>
        <pc:picChg chg="del">
          <ac:chgData name="Vandrea Foronda" userId="5e2b1f115d26dc63" providerId="LiveId" clId="{75F86F16-2035-4BEC-9A9F-0851A1B1DD5A}" dt="2023-05-04T00:11:01.156" v="1377" actId="478"/>
          <ac:picMkLst>
            <pc:docMk/>
            <pc:sldMk cId="1366704300" sldId="299"/>
            <ac:picMk id="6" creationId="{BA4CA2B1-6226-85CD-4FFD-F8FF3E9DC490}"/>
          </ac:picMkLst>
        </pc:picChg>
        <pc:picChg chg="add mod modCrop">
          <ac:chgData name="Vandrea Foronda" userId="5e2b1f115d26dc63" providerId="LiveId" clId="{75F86F16-2035-4BEC-9A9F-0851A1B1DD5A}" dt="2023-05-04T23:13:42.273" v="2267" actId="14100"/>
          <ac:picMkLst>
            <pc:docMk/>
            <pc:sldMk cId="1366704300" sldId="299"/>
            <ac:picMk id="14" creationId="{99D2309C-778D-0967-871F-0AE9F35789C7}"/>
          </ac:picMkLst>
        </pc:picChg>
      </pc:sldChg>
    </pc:docChg>
  </pc:docChgLst>
  <pc:docChgLst>
    <pc:chgData name="Guest User" providerId="Windows Live" clId="Web-{3620A07F-AA87-4C98-A27A-CD4BD4853AF9}"/>
    <pc:docChg chg="modSld">
      <pc:chgData name="Guest User" userId="" providerId="Windows Live" clId="Web-{3620A07F-AA87-4C98-A27A-CD4BD4853AF9}" dt="2023-05-04T06:54:37.147" v="8"/>
      <pc:docMkLst>
        <pc:docMk/>
      </pc:docMkLst>
      <pc:sldChg chg="addSp delSp modSp delAnim">
        <pc:chgData name="Guest User" userId="" providerId="Windows Live" clId="Web-{3620A07F-AA87-4C98-A27A-CD4BD4853AF9}" dt="2023-05-04T06:54:37.147" v="8"/>
        <pc:sldMkLst>
          <pc:docMk/>
          <pc:sldMk cId="1991716804" sldId="284"/>
        </pc:sldMkLst>
        <pc:spChg chg="mod">
          <ac:chgData name="Guest User" userId="" providerId="Windows Live" clId="Web-{3620A07F-AA87-4C98-A27A-CD4BD4853AF9}" dt="2023-05-04T06:54:25.646" v="6" actId="1076"/>
          <ac:spMkLst>
            <pc:docMk/>
            <pc:sldMk cId="1991716804" sldId="284"/>
            <ac:spMk id="6" creationId="{5ABB7690-FFBF-03C0-D093-5634BECB6EFA}"/>
          </ac:spMkLst>
        </pc:spChg>
        <pc:picChg chg="add mod">
          <ac:chgData name="Guest User" userId="" providerId="Windows Live" clId="Web-{3620A07F-AA87-4C98-A27A-CD4BD4853AF9}" dt="2023-05-04T06:54:18.537" v="5" actId="1076"/>
          <ac:picMkLst>
            <pc:docMk/>
            <pc:sldMk cId="1991716804" sldId="284"/>
            <ac:picMk id="2" creationId="{4E3B5F32-437B-994A-C35A-D794F70E8007}"/>
          </ac:picMkLst>
        </pc:picChg>
        <pc:picChg chg="add del mod">
          <ac:chgData name="Guest User" userId="" providerId="Windows Live" clId="Web-{3620A07F-AA87-4C98-A27A-CD4BD4853AF9}" dt="2023-05-04T06:54:37.147" v="8"/>
          <ac:picMkLst>
            <pc:docMk/>
            <pc:sldMk cId="1991716804" sldId="284"/>
            <ac:picMk id="3" creationId="{D3A4DD76-D32F-6341-006E-D5CA7F8C530C}"/>
          </ac:picMkLst>
        </pc:picChg>
        <pc:picChg chg="del">
          <ac:chgData name="Guest User" userId="" providerId="Windows Live" clId="Web-{3620A07F-AA87-4C98-A27A-CD4BD4853AF9}" dt="2023-05-04T06:54:00.098" v="0"/>
          <ac:picMkLst>
            <pc:docMk/>
            <pc:sldMk cId="1991716804" sldId="284"/>
            <ac:picMk id="4" creationId="{BF688312-BC9C-D9F0-42DB-A233879E8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76CC-735B-4762-BF0A-82623AB4DC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B835C-4FC4-42FE-B28A-ABCC7817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FBF6-C7B8-6B81-7228-5883DA2E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65FA-84AE-EB17-E6D6-43B2C5FF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951D-25AE-3698-7FF1-1D68361C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4003-94AD-1E08-2870-E84721E1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6444-DC09-A6F1-ECF8-61CC5547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E83B-F795-A32F-48BB-852250FF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9D88-2D2F-9D00-0188-A807772E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AB48-816D-899C-CAA9-312964ED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E115-6613-CB44-7EEB-B10C7B7F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8257-C1F1-A01D-6D81-97F78776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CD142-CDF6-7B03-7D99-5A0B96A4E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D85-8F7A-0EBD-4B46-C4B82E5D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FC89-57FD-4F08-661C-9A2C7683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6728-B6BA-3850-DDA0-9818A6AC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EEEFD-2F2F-6EB9-4D03-8A19E27C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6018-0201-D7E9-BA2F-B01D7065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B0D0-F698-0D45-F65D-29F92579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0AF6-EB01-CB31-5C3D-EBCBB1B7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6877-3A3E-E859-A028-426D670C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B564-FF91-4BB9-3DC1-61BCE1F8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557C-7AD6-B77A-8956-0338BE38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23C60-BA30-844D-A7D4-A940DD431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E5CF-EEAE-2CC4-C1E1-5284C953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A2DB-BAA9-1752-7750-89E89C1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13F4-29A9-535A-B52D-C87E7E52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C1EB-21CD-F783-3A0A-6809DED1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D4D-0757-9E99-DFAB-A97401D0D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CA13-52EF-4A65-8262-95E0A6881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92074-5737-DD3F-FAC6-809F4E2A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89D0-6E9E-E09C-37EA-8EC15DB7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7A01-46DB-2061-B97A-EF1BE0B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4052-83C0-081B-38FF-F7091034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597AA-DA80-F5CD-4B72-9CA5F901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63150-CD59-4270-FFF4-4935424B1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24798-F535-2166-3C52-D962182BA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8DEAF-E558-4F59-3249-CC24D4257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3C635-1C0A-4546-1E2B-09EDE0FC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0E588-486E-8B87-DB7C-1970163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AFA0-E0E7-BCD6-D797-61C8709B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19AC-DDE8-E66D-9EBD-F6FC1B40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D9AC2-32C5-C03C-19CF-B30E018B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9361A-24A9-A075-52E7-32431E9E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30423-C552-FF14-26C5-0AE7CF85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C0F6A-151C-0A7E-604B-5EC4B4A2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72943-5343-8E50-63EE-CE3F4425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AB26-465C-9C1E-6EB6-F927B623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0DD2-452D-0BBA-29AE-12EABD4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F895-6E0B-5C71-3E7D-7B7C30D8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BCEC6-BC26-DD7E-CBCD-693711129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32AF-BFE0-9496-362A-062A9BF8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83152-EDBB-79E2-748D-AEB180C4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25023-C7F7-E10A-DF29-9834B750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2E9-2CAC-B55F-6803-CA4B8DD1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5A490-7CED-5656-5EBC-5F01DED03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4175-DF3D-966E-40CF-8A7FE900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A2C1-987C-4214-5991-F2C87FE6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A92F-F1B2-7268-30E2-89508CA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6A5C2-5AEA-043B-1A3D-7859063F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B355A-560A-5049-32B1-6CB0B402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8F87C-227C-429F-0024-DCDF595C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8842-38F6-791A-48FC-5D3462625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1762-5D38-4158-A6A7-4DC8C1367D0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169D-C2FE-6528-8572-A8928BD9F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DAC8-885E-1A56-5BA3-6CAF83488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2CDC-2581-4AA2-9A4F-2025C1E2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Food Insecurity | Environmental Center | University of Colorado Boulder">
            <a:extLst>
              <a:ext uri="{FF2B5EF4-FFF2-40B4-BE49-F238E27FC236}">
                <a16:creationId xmlns:a16="http://schemas.microsoft.com/office/drawing/2014/main" id="{F1500AE2-8D14-16F3-A3EB-FEC02D74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7835" y="2239916"/>
            <a:ext cx="7024586" cy="29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31FF4-8A81-9F4A-F68E-E04027C2DE20}"/>
              </a:ext>
            </a:extLst>
          </p:cNvPr>
          <p:cNvSpPr txBox="1"/>
          <p:nvPr/>
        </p:nvSpPr>
        <p:spPr>
          <a:xfrm>
            <a:off x="1241533" y="1018432"/>
            <a:ext cx="937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Food Deserts in Northern California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8D950-6CE7-E143-55B1-977F0B5FBB15}"/>
              </a:ext>
            </a:extLst>
          </p:cNvPr>
          <p:cNvSpPr txBox="1"/>
          <p:nvPr/>
        </p:nvSpPr>
        <p:spPr>
          <a:xfrm>
            <a:off x="3268052" y="1696289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Payson Cushman, Vandrea Foronda, Mina </a:t>
            </a:r>
            <a:r>
              <a:rPr lang="en-US" dirty="0" err="1">
                <a:latin typeface="Britannic Bold" panose="020B0903060703020204" pitchFamily="34" charset="0"/>
              </a:rPr>
              <a:t>Kemmer</a:t>
            </a:r>
            <a:r>
              <a:rPr lang="en-US" dirty="0">
                <a:latin typeface="Britannic Bold" panose="020B0903060703020204" pitchFamily="34" charset="0"/>
              </a:rPr>
              <a:t>-Lee</a:t>
            </a:r>
          </a:p>
        </p:txBody>
      </p:sp>
    </p:spTree>
    <p:extLst>
      <p:ext uri="{BB962C8B-B14F-4D97-AF65-F5344CB8AC3E}">
        <p14:creationId xmlns:p14="http://schemas.microsoft.com/office/powerpoint/2010/main" val="309982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spd="-100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25 L 0.00013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25 L 2.70833E-6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733306" y="-191500"/>
            <a:ext cx="10823944" cy="72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47978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Population and Access Averages by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B7690-FFBF-03C0-D093-5634BECB6EFA}"/>
              </a:ext>
            </a:extLst>
          </p:cNvPr>
          <p:cNvSpPr txBox="1"/>
          <p:nvPr/>
        </p:nvSpPr>
        <p:spPr>
          <a:xfrm rot="16200000">
            <a:off x="900999" y="3218606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Population with Low Access Average</a:t>
            </a:r>
            <a:endParaRPr lang="en-US" sz="1400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F54A3-E5E8-CB27-BB0F-EE02F334C1D6}"/>
              </a:ext>
            </a:extLst>
          </p:cNvPr>
          <p:cNvSpPr txBox="1"/>
          <p:nvPr/>
        </p:nvSpPr>
        <p:spPr>
          <a:xfrm>
            <a:off x="3603208" y="520555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Central Valley</a:t>
            </a:r>
            <a:endParaRPr lang="en-US" sz="1400"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AC982-9135-C8C3-7E25-333EAA1A5200}"/>
              </a:ext>
            </a:extLst>
          </p:cNvPr>
          <p:cNvSpPr txBox="1"/>
          <p:nvPr/>
        </p:nvSpPr>
        <p:spPr>
          <a:xfrm>
            <a:off x="5982655" y="520555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Bay Area</a:t>
            </a:r>
            <a:endParaRPr lang="en-US" sz="1400"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A122B-6852-BED1-537B-7F77778DEFB9}"/>
              </a:ext>
            </a:extLst>
          </p:cNvPr>
          <p:cNvSpPr txBox="1"/>
          <p:nvPr/>
        </p:nvSpPr>
        <p:spPr>
          <a:xfrm>
            <a:off x="7970969" y="520555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Sacramento</a:t>
            </a:r>
            <a:endParaRPr lang="en-US" sz="1400">
              <a:highlight>
                <a:srgbClr val="C0C0C0"/>
              </a:highlight>
            </a:endParaRP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E3B5F32-437B-994A-C35A-D794F70E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230003"/>
            <a:ext cx="7061199" cy="39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Household Income (2015)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48448A-A3F3-CA35-9DC0-7EC66D0EF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11975" r="9546" b="5133"/>
          <a:stretch/>
        </p:blipFill>
        <p:spPr bwMode="auto">
          <a:xfrm>
            <a:off x="387656" y="1997921"/>
            <a:ext cx="5233740" cy="372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F3CC55-7F2C-63E7-A97C-59C9DD18E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11840" r="7703" b="5268"/>
          <a:stretch/>
        </p:blipFill>
        <p:spPr bwMode="auto">
          <a:xfrm>
            <a:off x="6227460" y="1938068"/>
            <a:ext cx="5463396" cy="378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C2175-23C0-3C15-1DE5-DD3C64ACE393}"/>
              </a:ext>
            </a:extLst>
          </p:cNvPr>
          <p:cNvSpPr txBox="1"/>
          <p:nvPr/>
        </p:nvSpPr>
        <p:spPr>
          <a:xfrm>
            <a:off x="299049" y="1626167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with Low Access vs Avg Household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9C5D3-DFDE-3176-7DE0-1206135D5BEE}"/>
              </a:ext>
            </a:extLst>
          </p:cNvPr>
          <p:cNvSpPr txBox="1"/>
          <p:nvPr/>
        </p:nvSpPr>
        <p:spPr>
          <a:xfrm>
            <a:off x="7133723" y="1588955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vs Avg Household Income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FEDC7-F137-9542-9887-302A97CD3555}"/>
              </a:ext>
            </a:extLst>
          </p:cNvPr>
          <p:cNvSpPr txBox="1"/>
          <p:nvPr/>
        </p:nvSpPr>
        <p:spPr>
          <a:xfrm>
            <a:off x="1818143" y="5720335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with Low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E963F-8137-4236-4EDD-54EDF578D33D}"/>
              </a:ext>
            </a:extLst>
          </p:cNvPr>
          <p:cNvSpPr txBox="1"/>
          <p:nvPr/>
        </p:nvSpPr>
        <p:spPr>
          <a:xfrm>
            <a:off x="8584440" y="573318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</a:t>
            </a:r>
            <a:endParaRPr lang="en-US" sz="16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B91E1-6259-05B8-89AE-6FDCE58D2464}"/>
              </a:ext>
            </a:extLst>
          </p:cNvPr>
          <p:cNvSpPr txBox="1"/>
          <p:nvPr/>
        </p:nvSpPr>
        <p:spPr>
          <a:xfrm rot="16200000">
            <a:off x="-758648" y="373896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Avg Household Income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1D7F8-8124-F6F9-B8D2-DA0F2D20AA88}"/>
              </a:ext>
            </a:extLst>
          </p:cNvPr>
          <p:cNvSpPr txBox="1"/>
          <p:nvPr/>
        </p:nvSpPr>
        <p:spPr>
          <a:xfrm rot="16200000">
            <a:off x="5090638" y="373896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Avg Household Income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B8218-0B20-9BBE-3D9F-4B053726A67E}"/>
              </a:ext>
            </a:extLst>
          </p:cNvPr>
          <p:cNvSpPr txBox="1"/>
          <p:nvPr/>
        </p:nvSpPr>
        <p:spPr>
          <a:xfrm>
            <a:off x="2476175" y="6028112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 = 0.051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46C68-3B35-C73F-17EF-70F34ECBE98C}"/>
              </a:ext>
            </a:extLst>
          </p:cNvPr>
          <p:cNvSpPr txBox="1"/>
          <p:nvPr/>
        </p:nvSpPr>
        <p:spPr>
          <a:xfrm>
            <a:off x="8659127" y="6041716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 = 0.198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11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Low Store Access (2015)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1713B3-1528-462E-66BD-B94DE1D8F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11648" r="6545" b="6298"/>
          <a:stretch/>
        </p:blipFill>
        <p:spPr bwMode="auto">
          <a:xfrm>
            <a:off x="552089" y="2183976"/>
            <a:ext cx="4944815" cy="333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7FF60B6-8F1D-EACC-8F61-6C00BFAFD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11648" r="6385" b="6298"/>
          <a:stretch/>
        </p:blipFill>
        <p:spPr bwMode="auto">
          <a:xfrm>
            <a:off x="6434514" y="2183976"/>
            <a:ext cx="4944814" cy="333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1329160" y="1764189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vs Low Store Access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573590" y="1764189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vs Low Income Low Store Access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2504161" y="557250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8386586" y="557250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-379414" y="3699123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4973740" y="3738969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90F85-96A0-D1D9-0F8A-890E809EFE26}"/>
              </a:ext>
            </a:extLst>
          </p:cNvPr>
          <p:cNvSpPr txBox="1"/>
          <p:nvPr/>
        </p:nvSpPr>
        <p:spPr>
          <a:xfrm>
            <a:off x="2529443" y="588606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 = 0.644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6C1F5-2F8F-FBA4-D35F-63A2CC191CEC}"/>
              </a:ext>
            </a:extLst>
          </p:cNvPr>
          <p:cNvSpPr txBox="1"/>
          <p:nvPr/>
        </p:nvSpPr>
        <p:spPr>
          <a:xfrm>
            <a:off x="8370556" y="588028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 = 0.3218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30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Total Population by Access &amp; Low Income Low Access 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DD62FCD-0B6F-C2E2-C473-7B6547353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4817" r="20505" b="13139"/>
          <a:stretch/>
        </p:blipFill>
        <p:spPr bwMode="auto">
          <a:xfrm>
            <a:off x="1574397" y="1920871"/>
            <a:ext cx="3686975" cy="357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3F1A920-E831-C444-1FA4-993F22C3C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88" t="14237" r="20563" b="13719"/>
          <a:stretch/>
        </p:blipFill>
        <p:spPr bwMode="auto">
          <a:xfrm>
            <a:off x="6740106" y="1920871"/>
            <a:ext cx="3813617" cy="35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CEF6B1-800E-8356-9E6C-3A0FBD7A38B4}"/>
              </a:ext>
            </a:extLst>
          </p:cNvPr>
          <p:cNvSpPr/>
          <p:nvPr/>
        </p:nvSpPr>
        <p:spPr>
          <a:xfrm>
            <a:off x="4130832" y="5622056"/>
            <a:ext cx="4041351" cy="861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446AE-A501-DD84-840E-8641EDCC3427}"/>
              </a:ext>
            </a:extLst>
          </p:cNvPr>
          <p:cNvSpPr txBox="1"/>
          <p:nvPr/>
        </p:nvSpPr>
        <p:spPr>
          <a:xfrm>
            <a:off x="4606783" y="5622058"/>
            <a:ext cx="356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ritannic Bold" panose="020B0903060703020204" pitchFamily="34" charset="0"/>
              </a:rPr>
              <a:t>Low Access Population</a:t>
            </a:r>
          </a:p>
          <a:p>
            <a:r>
              <a:rPr lang="en-US" sz="1600" dirty="0">
                <a:latin typeface="Britannic Bold" panose="020B0903060703020204" pitchFamily="34" charset="0"/>
              </a:rPr>
              <a:t>Low Income &amp; Low Access Population</a:t>
            </a:r>
          </a:p>
          <a:p>
            <a:r>
              <a:rPr lang="en-US" sz="1600" dirty="0">
                <a:latin typeface="Britannic Bold" panose="020B0903060703020204" pitchFamily="34" charset="0"/>
              </a:rPr>
              <a:t>Other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7F569-C48D-2966-A018-F4A494E9CF6A}"/>
              </a:ext>
            </a:extLst>
          </p:cNvPr>
          <p:cNvSpPr/>
          <p:nvPr/>
        </p:nvSpPr>
        <p:spPr>
          <a:xfrm>
            <a:off x="4228597" y="5736397"/>
            <a:ext cx="417941" cy="1347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A2FD3-9315-D281-1B1E-78554A0A47C9}"/>
              </a:ext>
            </a:extLst>
          </p:cNvPr>
          <p:cNvSpPr/>
          <p:nvPr/>
        </p:nvSpPr>
        <p:spPr>
          <a:xfrm>
            <a:off x="4228597" y="5985788"/>
            <a:ext cx="417941" cy="134730"/>
          </a:xfrm>
          <a:prstGeom prst="rect">
            <a:avLst/>
          </a:prstGeom>
          <a:solidFill>
            <a:srgbClr val="FF7F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C8B761-EFEC-FB30-8263-44096E6EE56A}"/>
              </a:ext>
            </a:extLst>
          </p:cNvPr>
          <p:cNvSpPr/>
          <p:nvPr/>
        </p:nvSpPr>
        <p:spPr>
          <a:xfrm>
            <a:off x="4228597" y="6247930"/>
            <a:ext cx="417941" cy="134730"/>
          </a:xfrm>
          <a:prstGeom prst="rect">
            <a:avLst/>
          </a:prstGeom>
          <a:solidFill>
            <a:srgbClr val="2CA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D748B-3718-0A83-FB98-E8C25C92780B}"/>
              </a:ext>
            </a:extLst>
          </p:cNvPr>
          <p:cNvSpPr txBox="1"/>
          <p:nvPr/>
        </p:nvSpPr>
        <p:spPr>
          <a:xfrm>
            <a:off x="2987302" y="152665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Britannic Bold" panose="020B0903060703020204" pitchFamily="34" charset="0"/>
              </a:rPr>
              <a:t>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63662-DC11-87F4-E7D8-C927F16DC0D8}"/>
              </a:ext>
            </a:extLst>
          </p:cNvPr>
          <p:cNvSpPr txBox="1"/>
          <p:nvPr/>
        </p:nvSpPr>
        <p:spPr>
          <a:xfrm>
            <a:off x="8172183" y="152665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Britannic Bold" panose="020B0903060703020204" pitchFamily="34" charset="0"/>
              </a:rPr>
              <a:t>2015</a:t>
            </a:r>
            <a:endParaRPr lang="en-US" dirty="0"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" grpId="0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Fast Food Availability in Low Access Areas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937434" y="1764189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Grocery vs Change in Fast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470688" y="1771786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 vs Change in Fast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1788467" y="5418614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Grocery Stores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8184658" y="5418613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-195047" y="3622829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Fast Food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5572044" y="362597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Fast Food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C6CA975C-3628-21FF-35CD-FC53DED72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t="11764" r="8925" b="5542"/>
          <a:stretch/>
        </p:blipFill>
        <p:spPr bwMode="auto">
          <a:xfrm>
            <a:off x="1000331" y="2134824"/>
            <a:ext cx="4382219" cy="328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1C383E4-D7B1-C06E-1BF0-B9A8403FB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1096" r="10153" b="6210"/>
          <a:stretch/>
        </p:blipFill>
        <p:spPr bwMode="auto">
          <a:xfrm>
            <a:off x="6701877" y="2134823"/>
            <a:ext cx="4382219" cy="328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535285-CAF9-1F81-A589-BEB422E7FD28}"/>
              </a:ext>
            </a:extLst>
          </p:cNvPr>
          <p:cNvSpPr txBox="1"/>
          <p:nvPr/>
        </p:nvSpPr>
        <p:spPr>
          <a:xfrm>
            <a:off x="1605724" y="5715388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-0.15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0.05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AEC-ACE7-4416-D001-BD3AA47A0E11}"/>
              </a:ext>
            </a:extLst>
          </p:cNvPr>
          <p:cNvSpPr txBox="1"/>
          <p:nvPr/>
        </p:nvSpPr>
        <p:spPr>
          <a:xfrm>
            <a:off x="7856844" y="5715388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-0.36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0.001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742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Low Access vs County Level Population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937434" y="1764189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 vs Population 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832999" y="1764189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 vs Population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1788467" y="5418614"/>
            <a:ext cx="293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Percentage Change in Low Access 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7391600" y="5376892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Percentage Change in Low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-460490" y="3738968"/>
            <a:ext cx="231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Population Change ‘10-’15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5370854" y="3738967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’15 County Population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03982E7-2067-9FD7-9A59-5FCD01B91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1516" r="9496" b="6079"/>
          <a:stretch/>
        </p:blipFill>
        <p:spPr bwMode="auto">
          <a:xfrm>
            <a:off x="904411" y="2133521"/>
            <a:ext cx="4698722" cy="32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CA8DE3-B83C-4D35-19F3-91580D110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11516" r="9622" b="6079"/>
          <a:stretch/>
        </p:blipFill>
        <p:spPr bwMode="auto">
          <a:xfrm>
            <a:off x="6507544" y="2133521"/>
            <a:ext cx="4522484" cy="32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CBD2AD-ED83-C7C5-428A-AAEA20C1D340}"/>
              </a:ext>
            </a:extLst>
          </p:cNvPr>
          <p:cNvSpPr txBox="1"/>
          <p:nvPr/>
        </p:nvSpPr>
        <p:spPr>
          <a:xfrm>
            <a:off x="1960789" y="5684669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-0.36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0.001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BAA73-A7B6-FF63-2849-926EB42CFDE4}"/>
              </a:ext>
            </a:extLst>
          </p:cNvPr>
          <p:cNvSpPr txBox="1"/>
          <p:nvPr/>
        </p:nvSpPr>
        <p:spPr>
          <a:xfrm>
            <a:off x="7476604" y="5670156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-0.34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0.001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30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Diabetes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530985" y="1763762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% Change Low Income Low Store Access vs Diabetes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860457" y="176376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Median Household Income vs Diabetes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1800744" y="5392321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% Change Low Income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7988170" y="5392320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Median Household Income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297877" y="3622829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Diabetes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6201327" y="36039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Diabetes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72BAFD3-1CE1-036B-83C5-92470D975F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3243" r="2135" b="3753"/>
          <a:stretch/>
        </p:blipFill>
        <p:spPr>
          <a:xfrm>
            <a:off x="6836736" y="2219768"/>
            <a:ext cx="4137672" cy="308588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9D2309C-778D-0967-871F-0AE9F35789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t="4071" r="1589" b="3660"/>
          <a:stretch/>
        </p:blipFill>
        <p:spPr>
          <a:xfrm>
            <a:off x="933286" y="2219769"/>
            <a:ext cx="4493999" cy="3085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D3059A-9E67-2502-7367-4D6664A92B70}"/>
              </a:ext>
            </a:extLst>
          </p:cNvPr>
          <p:cNvSpPr txBox="1"/>
          <p:nvPr/>
        </p:nvSpPr>
        <p:spPr>
          <a:xfrm>
            <a:off x="2019374" y="5659378"/>
            <a:ext cx="254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0.35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0.008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8A8CC-E5F6-D9F7-4362-E16916C12711}"/>
              </a:ext>
            </a:extLst>
          </p:cNvPr>
          <p:cNvSpPr txBox="1"/>
          <p:nvPr/>
        </p:nvSpPr>
        <p:spPr>
          <a:xfrm>
            <a:off x="7833480" y="5654238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-0.34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0.009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67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191501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Access vs Age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1347179" y="173413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 vs Age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470688" y="1734133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 vs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2341360" y="5418613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7897579" y="5418613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224941" y="362282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Age Group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6118669" y="3622828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Age Group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89E23850-98EA-4B44-4482-41EBD329F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4260" r="999" b="3233"/>
          <a:stretch/>
        </p:blipFill>
        <p:spPr>
          <a:xfrm>
            <a:off x="1022084" y="2133521"/>
            <a:ext cx="4002390" cy="3210013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D9F25E9-BDB3-8DEB-ACF4-0F7B63E75F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3805" r="707" b="3429"/>
          <a:stretch/>
        </p:blipFill>
        <p:spPr>
          <a:xfrm>
            <a:off x="6824669" y="2161040"/>
            <a:ext cx="4045261" cy="3237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522BA-C8F3-2F1E-CEF5-6E9B44C077CB}"/>
              </a:ext>
            </a:extLst>
          </p:cNvPr>
          <p:cNvSpPr txBox="1"/>
          <p:nvPr/>
        </p:nvSpPr>
        <p:spPr>
          <a:xfrm>
            <a:off x="1645658" y="5684117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65+ Correlation coefficient = -0.49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0.001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483D-5B09-E014-C650-BA7B29B4FFCF}"/>
              </a:ext>
            </a:extLst>
          </p:cNvPr>
          <p:cNvSpPr txBox="1"/>
          <p:nvPr/>
        </p:nvSpPr>
        <p:spPr>
          <a:xfrm>
            <a:off x="1567592" y="6207337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18- Correlation coefficient = 0.34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0.009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AA7C-A1AF-4AB6-EE85-D731AE5E901E}"/>
              </a:ext>
            </a:extLst>
          </p:cNvPr>
          <p:cNvSpPr txBox="1"/>
          <p:nvPr/>
        </p:nvSpPr>
        <p:spPr>
          <a:xfrm>
            <a:off x="7373178" y="5684117"/>
            <a:ext cx="2948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65+ Correlation coefficient = -0.61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0.001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D21B5-A920-44AB-ECB0-04B54F082318}"/>
              </a:ext>
            </a:extLst>
          </p:cNvPr>
          <p:cNvSpPr txBox="1"/>
          <p:nvPr/>
        </p:nvSpPr>
        <p:spPr>
          <a:xfrm>
            <a:off x="7418862" y="6207337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18- Correlation coefficient = 0.61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</a:t>
            </a:r>
            <a:r>
              <a:rPr lang="en-US" sz="1400">
                <a:highlight>
                  <a:srgbClr val="C0C0C0"/>
                </a:highlight>
                <a:latin typeface="Britannic Bold" panose="020B0903060703020204" pitchFamily="34" charset="0"/>
              </a:rPr>
              <a:t>= 0.001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21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4" grpId="0"/>
      <p:bldP spid="6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0" y="-203454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E7C2A-6864-E83C-067F-3E2D70069B0D}"/>
              </a:ext>
            </a:extLst>
          </p:cNvPr>
          <p:cNvSpPr txBox="1"/>
          <p:nvPr/>
        </p:nvSpPr>
        <p:spPr>
          <a:xfrm>
            <a:off x="1407405" y="640389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Access vs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Race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43B8E-DB57-A981-835F-793FE7FA1B27}"/>
              </a:ext>
            </a:extLst>
          </p:cNvPr>
          <p:cNvSpPr txBox="1"/>
          <p:nvPr/>
        </p:nvSpPr>
        <p:spPr>
          <a:xfrm>
            <a:off x="1614970" y="123695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 vs 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A509-687D-E0B6-3C30-9FB3E92C2AEE}"/>
              </a:ext>
            </a:extLst>
          </p:cNvPr>
          <p:cNvSpPr txBox="1"/>
          <p:nvPr/>
        </p:nvSpPr>
        <p:spPr>
          <a:xfrm>
            <a:off x="6919668" y="123695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 vs Race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A9AB-B2A2-DF90-C09E-901C1281179D}"/>
              </a:ext>
            </a:extLst>
          </p:cNvPr>
          <p:cNvSpPr txBox="1"/>
          <p:nvPr/>
        </p:nvSpPr>
        <p:spPr>
          <a:xfrm>
            <a:off x="2231324" y="4887833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BD5D-7C95-5DD8-21BD-AEC286CB7709}"/>
              </a:ext>
            </a:extLst>
          </p:cNvPr>
          <p:cNvSpPr txBox="1"/>
          <p:nvPr/>
        </p:nvSpPr>
        <p:spPr>
          <a:xfrm>
            <a:off x="7671338" y="4893053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Store Access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833F2-FA48-FF19-3FEB-4A34F06C4569}"/>
              </a:ext>
            </a:extLst>
          </p:cNvPr>
          <p:cNvSpPr txBox="1"/>
          <p:nvPr/>
        </p:nvSpPr>
        <p:spPr>
          <a:xfrm rot="16200000">
            <a:off x="576835" y="310885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Race</a:t>
            </a: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E9F7F-CEB9-6EFF-7EEB-CF74681BEC98}"/>
              </a:ext>
            </a:extLst>
          </p:cNvPr>
          <p:cNvSpPr txBox="1"/>
          <p:nvPr/>
        </p:nvSpPr>
        <p:spPr>
          <a:xfrm rot="16200000">
            <a:off x="6480285" y="308999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Race</a:t>
            </a:r>
            <a:endParaRPr lang="en-US" sz="1400" dirty="0">
              <a:highlight>
                <a:srgbClr val="C0C0C0"/>
              </a:highlight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87A7252-5593-5E8A-F5E6-42ED1F8655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t="3761" r="1355" b="3382"/>
          <a:stretch/>
        </p:blipFill>
        <p:spPr>
          <a:xfrm>
            <a:off x="1044502" y="1659981"/>
            <a:ext cx="3928880" cy="317416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A4CA2B1-6226-85CD-4FFD-F8FF3E9DC4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3901" r="609" b="3780"/>
          <a:stretch/>
        </p:blipFill>
        <p:spPr>
          <a:xfrm>
            <a:off x="6987195" y="1653628"/>
            <a:ext cx="3928881" cy="3180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2497C8-C232-AA33-3F28-FEA5C5764CFD}"/>
              </a:ext>
            </a:extLst>
          </p:cNvPr>
          <p:cNvSpPr txBox="1"/>
          <p:nvPr/>
        </p:nvSpPr>
        <p:spPr>
          <a:xfrm>
            <a:off x="2095069" y="5195610"/>
            <a:ext cx="18277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White: -0.48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Black: 0.59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Hispanic: 0.12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Asian: 0.50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Native American: -0.5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Pacific Islander: 0.45</a:t>
            </a:r>
            <a:endParaRPr lang="en-US" sz="1200" dirty="0"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A326A-E140-8D27-D3B1-810C88282F40}"/>
              </a:ext>
            </a:extLst>
          </p:cNvPr>
          <p:cNvSpPr txBox="1"/>
          <p:nvPr/>
        </p:nvSpPr>
        <p:spPr>
          <a:xfrm>
            <a:off x="7997549" y="5181611"/>
            <a:ext cx="1899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White: -0.59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Black: 0.43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Hispanic: 0.48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Asian: 0.19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Native American: -0.33</a:t>
            </a:r>
          </a:p>
          <a:p>
            <a:pPr algn="ctr"/>
            <a:r>
              <a:rPr lang="en-US" sz="1200" dirty="0">
                <a:highlight>
                  <a:srgbClr val="C0C0C0"/>
                </a:highlight>
                <a:latin typeface="Britannic Bold" panose="020B0903060703020204" pitchFamily="34" charset="0"/>
              </a:rPr>
              <a:t>% Pacific Islander: 0.20</a:t>
            </a:r>
            <a:endParaRPr lang="en-US" sz="1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87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 descr="1B2A1164-2 re">
            <a:extLst>
              <a:ext uri="{FF2B5EF4-FFF2-40B4-BE49-F238E27FC236}">
                <a16:creationId xmlns:a16="http://schemas.microsoft.com/office/drawing/2014/main" id="{1F4F8610-6F38-9372-C2DE-F794D4D6E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2"/>
          <a:stretch/>
        </p:blipFill>
        <p:spPr bwMode="auto">
          <a:xfrm>
            <a:off x="8949066" y="2272122"/>
            <a:ext cx="2382521" cy="2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10 Tips For Healthy Shopping | Prospect Medical Systems">
            <a:extLst>
              <a:ext uri="{FF2B5EF4-FFF2-40B4-BE49-F238E27FC236}">
                <a16:creationId xmlns:a16="http://schemas.microsoft.com/office/drawing/2014/main" id="{11343D4C-59F4-1752-9841-CD74A5226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4" t="4961" r="23835" b="-346"/>
          <a:stretch/>
        </p:blipFill>
        <p:spPr bwMode="auto">
          <a:xfrm>
            <a:off x="834657" y="2248042"/>
            <a:ext cx="2546496" cy="22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Grocery store outside hi-res stock photography and images - Alamy">
            <a:extLst>
              <a:ext uri="{FF2B5EF4-FFF2-40B4-BE49-F238E27FC236}">
                <a16:creationId xmlns:a16="http://schemas.microsoft.com/office/drawing/2014/main" id="{79278E01-4C9A-7DEE-BC3B-007B61FCC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7169" r="9966" b="10047"/>
          <a:stretch/>
        </p:blipFill>
        <p:spPr bwMode="auto">
          <a:xfrm>
            <a:off x="4331774" y="1830158"/>
            <a:ext cx="3528448" cy="29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D3AA1-DBBC-260E-7D7D-C3FFBD07A2E3}"/>
              </a:ext>
            </a:extLst>
          </p:cNvPr>
          <p:cNvSpPr txBox="1"/>
          <p:nvPr/>
        </p:nvSpPr>
        <p:spPr>
          <a:xfrm>
            <a:off x="1407404" y="444274"/>
            <a:ext cx="937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What are food deserts?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613F9-BCEC-E224-7884-DE65B76EAC02}"/>
              </a:ext>
            </a:extLst>
          </p:cNvPr>
          <p:cNvSpPr txBox="1"/>
          <p:nvPr/>
        </p:nvSpPr>
        <p:spPr>
          <a:xfrm>
            <a:off x="1458350" y="5099821"/>
            <a:ext cx="9275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itannic Bold" panose="020B0903060703020204" pitchFamily="34" charset="0"/>
              </a:rPr>
              <a:t>Limited access to supermarkets, grocery stores or other </a:t>
            </a:r>
          </a:p>
          <a:p>
            <a:pPr algn="ctr"/>
            <a:r>
              <a:rPr lang="en-US" sz="2800" dirty="0">
                <a:latin typeface="Britannic Bold" panose="020B0903060703020204" pitchFamily="34" charset="0"/>
              </a:rPr>
              <a:t>sources of healthy &amp; affordable food </a:t>
            </a:r>
          </a:p>
        </p:txBody>
      </p:sp>
    </p:spTree>
    <p:extLst>
      <p:ext uri="{BB962C8B-B14F-4D97-AF65-F5344CB8AC3E}">
        <p14:creationId xmlns:p14="http://schemas.microsoft.com/office/powerpoint/2010/main" val="381659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38645" y="0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FBBF04D8-3F33-F00D-B8FE-6F9873699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13141" r="11223" b="15628"/>
          <a:stretch/>
        </p:blipFill>
        <p:spPr bwMode="auto">
          <a:xfrm>
            <a:off x="661008" y="1207054"/>
            <a:ext cx="4778491" cy="31835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7AEDF-F5E4-A374-EFAE-8F18E9773714}"/>
              </a:ext>
            </a:extLst>
          </p:cNvPr>
          <p:cNvSpPr txBox="1"/>
          <p:nvPr/>
        </p:nvSpPr>
        <p:spPr>
          <a:xfrm>
            <a:off x="1318742" y="4565377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Calaveras County, 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C6556-DFE9-E4E2-5E00-AC6873A52E5E}"/>
              </a:ext>
            </a:extLst>
          </p:cNvPr>
          <p:cNvSpPr txBox="1"/>
          <p:nvPr/>
        </p:nvSpPr>
        <p:spPr>
          <a:xfrm>
            <a:off x="1575445" y="4962041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Greatest decline county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17.17% decline in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77A4B-4720-5560-30A9-E7B458AD0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7" t="12671" r="10935" b="15713"/>
          <a:stretch/>
        </p:blipFill>
        <p:spPr bwMode="auto">
          <a:xfrm>
            <a:off x="6521728" y="2257814"/>
            <a:ext cx="4962910" cy="32556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3045F-CC0D-F985-7E95-DA1B1985E9B1}"/>
              </a:ext>
            </a:extLst>
          </p:cNvPr>
          <p:cNvSpPr txBox="1"/>
          <p:nvPr/>
        </p:nvSpPr>
        <p:spPr>
          <a:xfrm>
            <a:off x="7139357" y="1466399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County with least access overall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29.09% low access population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2B09B-F9D3-A91F-F714-C372E20DEFBF}"/>
              </a:ext>
            </a:extLst>
          </p:cNvPr>
          <p:cNvSpPr txBox="1"/>
          <p:nvPr/>
        </p:nvSpPr>
        <p:spPr>
          <a:xfrm>
            <a:off x="7224491" y="1000562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Britannic Bold" panose="020B0903060703020204" pitchFamily="34" charset="0"/>
              </a:rPr>
              <a:t>Tuolomne</a:t>
            </a:r>
            <a:r>
              <a:rPr lang="en-US" sz="2800" dirty="0">
                <a:latin typeface="Britannic Bold" panose="020B0903060703020204" pitchFamily="34" charset="0"/>
              </a:rPr>
              <a:t> County, CA</a:t>
            </a:r>
          </a:p>
        </p:txBody>
      </p:sp>
    </p:spTree>
    <p:extLst>
      <p:ext uri="{BB962C8B-B14F-4D97-AF65-F5344CB8AC3E}">
        <p14:creationId xmlns:p14="http://schemas.microsoft.com/office/powerpoint/2010/main" val="32163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38645" y="0"/>
            <a:ext cx="12210708" cy="81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217F1-A8D5-AE2F-B798-DB3C8B184BE2}"/>
              </a:ext>
            </a:extLst>
          </p:cNvPr>
          <p:cNvSpPr txBox="1"/>
          <p:nvPr/>
        </p:nvSpPr>
        <p:spPr>
          <a:xfrm>
            <a:off x="4710732" y="369846"/>
            <a:ext cx="4397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C0C0C0"/>
                </a:highlight>
                <a:latin typeface="Britannic Bold" panose="020B0903060703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EE3E1-519E-94F1-7DB9-EE619DA1554F}"/>
              </a:ext>
            </a:extLst>
          </p:cNvPr>
          <p:cNvSpPr txBox="1"/>
          <p:nvPr/>
        </p:nvSpPr>
        <p:spPr>
          <a:xfrm>
            <a:off x="328129" y="2778888"/>
            <a:ext cx="4473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Access to healthy food options increased in metropolitan areas and decreased in rural areas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All things being equal, income was the most determining factor on access to healthy food options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ritannic Bold" panose="020B0903060703020204" pitchFamily="34" charset="0"/>
              </a:rPr>
              <a:t>Demographics illustrates the same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0537054-751B-ECC1-A57A-D233D36DE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0899" r="9233" b="4799"/>
          <a:stretch/>
        </p:blipFill>
        <p:spPr bwMode="auto">
          <a:xfrm>
            <a:off x="5933681" y="1867802"/>
            <a:ext cx="5183372" cy="38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9D55-C256-3B45-D76E-01448F29A197}"/>
              </a:ext>
            </a:extLst>
          </p:cNvPr>
          <p:cNvSpPr txBox="1"/>
          <p:nvPr/>
        </p:nvSpPr>
        <p:spPr>
          <a:xfrm>
            <a:off x="8636773" y="6472582"/>
            <a:ext cx="215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Strongest correlation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D79B2-87CD-2735-E29F-C23B71D3C005}"/>
              </a:ext>
            </a:extLst>
          </p:cNvPr>
          <p:cNvSpPr txBox="1"/>
          <p:nvPr/>
        </p:nvSpPr>
        <p:spPr>
          <a:xfrm>
            <a:off x="5282174" y="1458877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Change in Low Access vs Change in Low Income Low Access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F8A6C-BD97-4834-F57D-1A37BFA3C523}"/>
              </a:ext>
            </a:extLst>
          </p:cNvPr>
          <p:cNvSpPr txBox="1"/>
          <p:nvPr/>
        </p:nvSpPr>
        <p:spPr>
          <a:xfrm>
            <a:off x="8142387" y="572210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Access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80212-DAE5-1E3A-E7C1-88EDAA02AFFB}"/>
              </a:ext>
            </a:extLst>
          </p:cNvPr>
          <p:cNvSpPr txBox="1"/>
          <p:nvPr/>
        </p:nvSpPr>
        <p:spPr>
          <a:xfrm rot="16200000">
            <a:off x="4444010" y="350879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  <a:latin typeface="Britannic Bold" panose="020B0903060703020204" pitchFamily="34" charset="0"/>
              </a:rPr>
              <a:t>Low Income Low Access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48D30-F70F-0353-1E2C-87D7660D73DA}"/>
              </a:ext>
            </a:extLst>
          </p:cNvPr>
          <p:cNvSpPr txBox="1"/>
          <p:nvPr/>
        </p:nvSpPr>
        <p:spPr>
          <a:xfrm>
            <a:off x="7539659" y="606969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Correlation coefficient = 0.93</a:t>
            </a:r>
          </a:p>
          <a:p>
            <a:pPr algn="ctr"/>
            <a:r>
              <a:rPr lang="en-US" sz="1400" dirty="0">
                <a:highlight>
                  <a:srgbClr val="C0C0C0"/>
                </a:highlight>
                <a:latin typeface="Britannic Bold" panose="020B0903060703020204" pitchFamily="34" charset="0"/>
              </a:rPr>
              <a:t>P-value = 0.15</a:t>
            </a:r>
            <a:endParaRPr 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72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0 Tips For Healthy Shopping | Prospect Medical Systems">
            <a:extLst>
              <a:ext uri="{FF2B5EF4-FFF2-40B4-BE49-F238E27FC236}">
                <a16:creationId xmlns:a16="http://schemas.microsoft.com/office/drawing/2014/main" id="{11343D4C-59F4-1752-9841-CD74A5226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4" t="4961" r="23835" b="-346"/>
          <a:stretch/>
        </p:blipFill>
        <p:spPr bwMode="auto">
          <a:xfrm>
            <a:off x="8713382" y="2512037"/>
            <a:ext cx="2653772" cy="23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Grocery store outside hi-res stock photography and images - Alamy">
            <a:extLst>
              <a:ext uri="{FF2B5EF4-FFF2-40B4-BE49-F238E27FC236}">
                <a16:creationId xmlns:a16="http://schemas.microsoft.com/office/drawing/2014/main" id="{79278E01-4C9A-7DEE-BC3B-007B61FCC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7169" r="9966" b="10047"/>
          <a:stretch/>
        </p:blipFill>
        <p:spPr bwMode="auto">
          <a:xfrm>
            <a:off x="710543" y="2512037"/>
            <a:ext cx="2768075" cy="23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D3AA1-DBBC-260E-7D7D-C3FFBD07A2E3}"/>
              </a:ext>
            </a:extLst>
          </p:cNvPr>
          <p:cNvSpPr txBox="1"/>
          <p:nvPr/>
        </p:nvSpPr>
        <p:spPr>
          <a:xfrm>
            <a:off x="1407404" y="444274"/>
            <a:ext cx="937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What are food deserts?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A5D6B-46EF-83A8-842D-4229D5CBA4D7}"/>
              </a:ext>
            </a:extLst>
          </p:cNvPr>
          <p:cNvSpPr txBox="1"/>
          <p:nvPr/>
        </p:nvSpPr>
        <p:spPr>
          <a:xfrm>
            <a:off x="904651" y="5201072"/>
            <a:ext cx="10382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ritannic Bold" panose="020B0903060703020204" pitchFamily="34" charset="0"/>
              </a:rPr>
              <a:t>Indicators include: 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Britannic Bold" panose="020B0903060703020204" pitchFamily="34" charset="0"/>
              </a:rPr>
              <a:t>Distance to a store or number of stores in an area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Britannic Bold" panose="020B0903060703020204" pitchFamily="34" charset="0"/>
              </a:rPr>
              <a:t>Individual resources that affect accessibility (vehicle availability)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Britannic Bold" panose="020B0903060703020204" pitchFamily="34" charset="0"/>
              </a:rPr>
              <a:t>Average income of neighborhood &amp; public transportation availability</a:t>
            </a:r>
          </a:p>
        </p:txBody>
      </p:sp>
      <p:pic>
        <p:nvPicPr>
          <p:cNvPr id="3" name="Picture 8" descr="1B2A1164-2 re">
            <a:extLst>
              <a:ext uri="{FF2B5EF4-FFF2-40B4-BE49-F238E27FC236}">
                <a16:creationId xmlns:a16="http://schemas.microsoft.com/office/drawing/2014/main" id="{6E6F205E-472C-C043-A791-44AF8EC2A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2"/>
          <a:stretch/>
        </p:blipFill>
        <p:spPr bwMode="auto">
          <a:xfrm>
            <a:off x="4482611" y="1802760"/>
            <a:ext cx="3226778" cy="31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8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Grocery store outside hi-res stock photography and images - Alamy">
            <a:extLst>
              <a:ext uri="{FF2B5EF4-FFF2-40B4-BE49-F238E27FC236}">
                <a16:creationId xmlns:a16="http://schemas.microsoft.com/office/drawing/2014/main" id="{79278E01-4C9A-7DEE-BC3B-007B61FCC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7169" r="9966" b="10047"/>
          <a:stretch/>
        </p:blipFill>
        <p:spPr bwMode="auto">
          <a:xfrm>
            <a:off x="8623767" y="2324923"/>
            <a:ext cx="2709061" cy="22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8059EF-2720-57BA-62AE-2C5E0753D410}"/>
              </a:ext>
            </a:extLst>
          </p:cNvPr>
          <p:cNvSpPr txBox="1"/>
          <p:nvPr/>
        </p:nvSpPr>
        <p:spPr>
          <a:xfrm>
            <a:off x="2171543" y="278173"/>
            <a:ext cx="8534709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800">
                <a:latin typeface="Britannic Bold"/>
              </a:rPr>
              <a:t>Does socioeconomics and demographics play a role </a:t>
            </a:r>
            <a:endParaRPr lang="en-US" sz="2800" dirty="0">
              <a:latin typeface="Britannic Bold" panose="020B0903060703020204" pitchFamily="34" charset="0"/>
            </a:endParaRPr>
          </a:p>
          <a:p>
            <a:pPr algn="ctr"/>
            <a:r>
              <a:rPr lang="en-US" sz="2800">
                <a:latin typeface="Britannic Bold"/>
              </a:rPr>
              <a:t>in the amount of food deserts in a county?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4A51B-E764-13D3-4A1B-6BAA04049870}"/>
              </a:ext>
            </a:extLst>
          </p:cNvPr>
          <p:cNvSpPr txBox="1"/>
          <p:nvPr/>
        </p:nvSpPr>
        <p:spPr>
          <a:xfrm>
            <a:off x="1849727" y="5034821"/>
            <a:ext cx="8396849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latin typeface="Britannic Bold"/>
              </a:rPr>
              <a:t>How common are food deserts?</a:t>
            </a:r>
          </a:p>
          <a:p>
            <a:pPr algn="ctr"/>
            <a:r>
              <a:rPr lang="en-US" sz="2000">
                <a:latin typeface="Britannic Bold"/>
              </a:rPr>
              <a:t>Does population &amp; household income affect access?</a:t>
            </a:r>
          </a:p>
          <a:p>
            <a:pPr algn="ctr"/>
            <a:r>
              <a:rPr lang="en-US" sz="2000">
                <a:latin typeface="Britannic Bold"/>
              </a:rPr>
              <a:t>Are there higher rates of health problems where there are food deserts?</a:t>
            </a:r>
          </a:p>
          <a:p>
            <a:pPr algn="ctr"/>
            <a:r>
              <a:rPr lang="en-US" sz="2000">
                <a:latin typeface="Britannic Bold"/>
              </a:rPr>
              <a:t>Are there more of a certain restaurant type in areas of food deserts?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6" name="Picture 8" descr="1B2A1164-2 re">
            <a:extLst>
              <a:ext uri="{FF2B5EF4-FFF2-40B4-BE49-F238E27FC236}">
                <a16:creationId xmlns:a16="http://schemas.microsoft.com/office/drawing/2014/main" id="{14FC6E56-D9CF-9F21-E9EC-F9003030C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2"/>
          <a:stretch/>
        </p:blipFill>
        <p:spPr bwMode="auto">
          <a:xfrm>
            <a:off x="1185711" y="2272122"/>
            <a:ext cx="2382521" cy="2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10 Tips For Healthy Shopping | Prospect Medical Systems">
            <a:extLst>
              <a:ext uri="{FF2B5EF4-FFF2-40B4-BE49-F238E27FC236}">
                <a16:creationId xmlns:a16="http://schemas.microsoft.com/office/drawing/2014/main" id="{11343D4C-59F4-1752-9841-CD74A5226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3" t="-348" r="27473" b="-469"/>
          <a:stretch/>
        </p:blipFill>
        <p:spPr bwMode="auto">
          <a:xfrm>
            <a:off x="4222269" y="1774364"/>
            <a:ext cx="3747461" cy="30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3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1B2A1164-2 re">
            <a:extLst>
              <a:ext uri="{FF2B5EF4-FFF2-40B4-BE49-F238E27FC236}">
                <a16:creationId xmlns:a16="http://schemas.microsoft.com/office/drawing/2014/main" id="{7D421F37-F8AF-1571-B51C-AA14C2A85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2"/>
          <a:stretch/>
        </p:blipFill>
        <p:spPr bwMode="auto">
          <a:xfrm>
            <a:off x="8784262" y="2457791"/>
            <a:ext cx="2382521" cy="23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10 Tips For Healthy Shopping | Prospect Medical Systems">
            <a:extLst>
              <a:ext uri="{FF2B5EF4-FFF2-40B4-BE49-F238E27FC236}">
                <a16:creationId xmlns:a16="http://schemas.microsoft.com/office/drawing/2014/main" id="{11343D4C-59F4-1752-9841-CD74A5226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4" t="4961" r="23835" b="-346"/>
          <a:stretch/>
        </p:blipFill>
        <p:spPr bwMode="auto">
          <a:xfrm>
            <a:off x="956931" y="2501121"/>
            <a:ext cx="2546496" cy="22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38C6A2-2A67-14BE-C9A7-D18733B877A4}"/>
              </a:ext>
            </a:extLst>
          </p:cNvPr>
          <p:cNvSpPr txBox="1"/>
          <p:nvPr/>
        </p:nvSpPr>
        <p:spPr>
          <a:xfrm>
            <a:off x="4114524" y="5028726"/>
            <a:ext cx="396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0"/>
              </a:rPr>
              <a:t>Resources</a:t>
            </a:r>
          </a:p>
          <a:p>
            <a:pPr algn="ctr"/>
            <a:r>
              <a:rPr lang="en-US" sz="2400" dirty="0">
                <a:latin typeface="Britannic Bold" panose="020B0903060703020204" pitchFamily="34" charset="0"/>
              </a:rPr>
              <a:t>Food Access Research Atlas</a:t>
            </a:r>
          </a:p>
          <a:p>
            <a:pPr algn="ctr"/>
            <a:r>
              <a:rPr lang="en-US" sz="2400" dirty="0">
                <a:latin typeface="Britannic Bold" panose="020B0903060703020204" pitchFamily="34" charset="0"/>
              </a:rPr>
              <a:t>US Census Data</a:t>
            </a:r>
          </a:p>
          <a:p>
            <a:pPr algn="ctr"/>
            <a:r>
              <a:rPr lang="en-US" sz="2400" dirty="0" err="1">
                <a:latin typeface="Britannic Bold" panose="020B0903060703020204" pitchFamily="34" charset="0"/>
              </a:rPr>
              <a:t>Geoapify</a:t>
            </a:r>
            <a:r>
              <a:rPr lang="en-US" sz="2400" dirty="0">
                <a:latin typeface="Britannic Bold" panose="020B0903060703020204" pitchFamily="34" charset="0"/>
              </a:rPr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F96D5-BF85-8065-EB75-3338DDD78169}"/>
              </a:ext>
            </a:extLst>
          </p:cNvPr>
          <p:cNvSpPr txBox="1"/>
          <p:nvPr/>
        </p:nvSpPr>
        <p:spPr>
          <a:xfrm>
            <a:off x="2004171" y="404046"/>
            <a:ext cx="8183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itannic Bold" panose="020B0903060703020204" pitchFamily="34" charset="0"/>
              </a:rPr>
              <a:t>Do socioeconomics and demographics play a role </a:t>
            </a:r>
          </a:p>
          <a:p>
            <a:pPr algn="ctr"/>
            <a:r>
              <a:rPr lang="en-US" sz="2800" dirty="0">
                <a:latin typeface="Britannic Bold" panose="020B0903060703020204" pitchFamily="34" charset="0"/>
              </a:rPr>
              <a:t>in the amount of food deserts in a county?</a:t>
            </a:r>
          </a:p>
        </p:txBody>
      </p:sp>
      <p:pic>
        <p:nvPicPr>
          <p:cNvPr id="16390" name="Picture 6" descr="Grocery store outside hi-res stock photography and images - Alamy">
            <a:extLst>
              <a:ext uri="{FF2B5EF4-FFF2-40B4-BE49-F238E27FC236}">
                <a16:creationId xmlns:a16="http://schemas.microsoft.com/office/drawing/2014/main" id="{79278E01-4C9A-7DEE-BC3B-007B61FCC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4" t="7169" r="9966" b="10047"/>
          <a:stretch/>
        </p:blipFill>
        <p:spPr bwMode="auto">
          <a:xfrm>
            <a:off x="4254690" y="1880013"/>
            <a:ext cx="3682620" cy="30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8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733306" y="-191500"/>
            <a:ext cx="10823944" cy="72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354966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-5571654" y="-159658"/>
            <a:ext cx="22446452" cy="15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230698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-7471968" y="-3976914"/>
            <a:ext cx="22750195" cy="152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252330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8CCAA6-2D12-879E-3D46-F0B0691D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8568"/>
          <a:stretch/>
        </p:blipFill>
        <p:spPr bwMode="auto">
          <a:xfrm>
            <a:off x="-3918561" y="-1470453"/>
            <a:ext cx="26468446" cy="177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FF2ACD-B13E-9F7B-98A1-95E61C221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9" t="17328" r="8110" b="-1861"/>
          <a:stretch/>
        </p:blipFill>
        <p:spPr bwMode="auto">
          <a:xfrm>
            <a:off x="1212536" y="1040335"/>
            <a:ext cx="1098103" cy="57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46D40-F71F-36E2-B9A7-EF7D7DA99EC1}"/>
              </a:ext>
            </a:extLst>
          </p:cNvPr>
          <p:cNvSpPr txBox="1"/>
          <p:nvPr/>
        </p:nvSpPr>
        <p:spPr>
          <a:xfrm>
            <a:off x="1456684" y="70111"/>
            <a:ext cx="93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Britannic Bold" panose="020B0903060703020204" pitchFamily="34" charset="0"/>
              </a:rPr>
              <a:t>2015 Food Desert % By County in Northern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F2B0-6E60-B2F4-2E23-4232C05901D6}"/>
              </a:ext>
            </a:extLst>
          </p:cNvPr>
          <p:cNvSpPr txBox="1"/>
          <p:nvPr/>
        </p:nvSpPr>
        <p:spPr>
          <a:xfrm>
            <a:off x="971948" y="67100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Low Access %</a:t>
            </a:r>
          </a:p>
        </p:txBody>
      </p:sp>
    </p:spTree>
    <p:extLst>
      <p:ext uri="{BB962C8B-B14F-4D97-AF65-F5344CB8AC3E}">
        <p14:creationId xmlns:p14="http://schemas.microsoft.com/office/powerpoint/2010/main" val="402133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707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Vandrea Foronda</dc:creator>
  <cp:lastModifiedBy>Vandrea Foronda</cp:lastModifiedBy>
  <cp:revision>1</cp:revision>
  <dcterms:created xsi:type="dcterms:W3CDTF">2023-05-03T02:17:17Z</dcterms:created>
  <dcterms:modified xsi:type="dcterms:W3CDTF">2023-05-05T00:14:25Z</dcterms:modified>
</cp:coreProperties>
</file>