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726-F881-97D3-D1DD-D4A2301F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A6DA1-8561-01A5-9896-178E22C22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7D86-5CEB-C026-C599-CF001EFA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47FE-3253-F648-1EA3-CE56E7C3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6538-EB32-A0CA-5BF7-2CF6A294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4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686F-A347-CCE8-C8CF-393D9449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F3761-53B3-7DF1-722B-8BD85FF2E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57DF-9FFF-F227-6F76-CBBE5074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3391-AA2B-408D-F809-FBA98748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D005-5154-8220-8597-A81847DA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DC026-FE3F-FB31-00B4-BE335B398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CA80A-C0AF-5032-7CC1-85EC6F5F4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AC704-3C52-05F4-3CD1-AEBC4424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5E26-FBBA-1BF5-1C0E-64A1CDF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4F0C-AD1A-42EA-5C6A-143864D6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B952-7527-B63E-3BC8-F1C3298B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CDAD-4C6E-3F43-F287-8F44712B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7C14-7163-E798-4BD5-06CEF3FD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CFB7-82A4-ADDD-2EA5-70BB6B64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946A-27B1-9D22-2147-03412398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0F97-1374-BC08-EE9C-D355342D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77A7-4927-14B6-272F-32D27C91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C7D2-4137-0492-139A-3B68663E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772E-ADA1-1EF0-F4A1-D35BE5FB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F8C7-86D4-5E03-1DCD-77868E24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906B-E128-D83A-F39E-26E8C481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535F-8487-9D2E-6A74-CBA4612FF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C5B3A-8DFC-B587-CCD4-1F57D80E3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B115E-0F4A-145B-1664-09301CED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A451-5F18-4FE3-E689-59571577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6B32-FEC8-7B3A-B311-BC849235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6317-2F7E-9329-5B9D-FBBE1142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57AB-9D73-49EA-D588-57E9B60A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A50B3-CD3F-E342-B508-3C2BA201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3DC41-A6AC-A177-4773-6A92FCA66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E2BF3-50F2-9260-9275-95E2B9DE1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5DC2C-F3BA-608D-3968-63B9E677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CB251-EF31-4528-A6C2-23DC40C0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FDB00-E3A4-6BBF-7CE0-9ED9DE40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1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6F0A-43CE-A626-1071-B81E51B0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DB859-44C6-7B8A-AB00-CAE79491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6A66-E73A-1F25-524F-0229DA0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A6DF4-2BA6-E861-DAE7-0B6D395E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57056-3412-702C-E54F-5A76DDF5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7CF6A-A019-B7B4-FB7B-E5D449F5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00D9-6C6C-A2B6-8BB0-CA0A895F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299D-58CC-3A1E-8307-BA99EBB9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818E-5937-B094-97DC-22C69216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0332C-9AF8-0402-0DA3-7DBED44B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F003-97C3-42ED-2898-E0B840C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1A26-C2B1-C9D7-73F3-5B7B1D4B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8CA9-9605-2341-96C4-01E87ED4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51F5-1516-33F1-31B6-7D0603FC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3CAE6-D8ED-62EA-538B-ADFF1756F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1720-9464-923B-45E1-B02538DE5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040D-98E5-7AA4-C525-DB178D10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A4E28-15A6-FCCE-10A0-87B64F8C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B3B9-09D9-DB78-968D-AC5DD06C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7A57D-5E8E-CC13-3893-8B2E1170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7CA8-8B38-5611-68E5-CFA7AC4A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EF13-539A-3C23-D9F9-603AD61C6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DF6-DD57-4C7E-9F72-080D88C8E43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79DD-AD2D-9986-8C8B-DA257FD0D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D97D-E45E-2B1F-217C-AC1B17A2A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4DEF-7D9E-4DA5-AEFB-8D6BE6F07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3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CFD3-3059-B12C-3BCF-84E9AC29D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Deserts in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6C1D-3EFE-7911-03E4-758955107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Members: </a:t>
            </a: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Cushman, Payson,</a:t>
            </a: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Foronda,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Vandrea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Kemmer-Lee, Mina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2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2E0B-4ECE-C523-790B-B64BC651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 in north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3577-B58E-8FB3-4518-83991DEA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color gradient map</a:t>
            </a:r>
          </a:p>
        </p:txBody>
      </p:sp>
    </p:spTree>
    <p:extLst>
      <p:ext uri="{BB962C8B-B14F-4D97-AF65-F5344CB8AC3E}">
        <p14:creationId xmlns:p14="http://schemas.microsoft.com/office/powerpoint/2010/main" val="66049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1C8B-8887-3F06-B6C1-CA1C187B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Population and Household income affect Access?(mina)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C2D49-4AD7-C8AF-CABC-61BD4B97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vs population</a:t>
            </a:r>
          </a:p>
          <a:p>
            <a:endParaRPr lang="en-US" dirty="0"/>
          </a:p>
          <a:p>
            <a:r>
              <a:rPr lang="en-US" dirty="0"/>
              <a:t>Access vs income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72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9E1B-483F-AC3C-01D0-278D8D2F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Population and Household income affect Access?(mina)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9203-783F-9B08-B484-41A1B2E2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Pop+income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vs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989D-19BA-30BE-729B-FAAF6928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higher rates of obesity and diabetes where there are food deserts?(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AD59-3996-736E-067E-4F64AB4F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 vs. 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2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18E3-BF17-083C-F61D-EFD74081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higher rates of obesity and diabetes where there are food deserts?(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346E-B75D-433A-3C4A-72E226DD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 vs demographics (race and 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57F3-E86C-8627-8197-1D320F4B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more of a certain restaurant type in areas of food deserts?(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C06A-416C-D418-5EC8-6F73373D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 vs Grocery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 vs Fast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919D-0607-16CD-1FE0-64E796C2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more of a certain restaurant type in areas of food deserts?(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A403-3526-DEF3-9316-AF80470E1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 Food vs Full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4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4B52-79A8-D154-0FE1-7DE5B017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7564-D220-3250-6644-304262F9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 income affects access (for the most part)(mina)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Summarizing visual: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Race vs low access (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drea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Summarizing visual: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Rural (non metro) vs metro(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payson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Summarizing visual: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8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Food Deserts in California</vt:lpstr>
      <vt:lpstr>Food deserts in north CA</vt:lpstr>
      <vt:lpstr>Does Population and Household income affect Access?(mina)</vt:lpstr>
      <vt:lpstr>Does Population and Household income affect Access?(mina)</vt:lpstr>
      <vt:lpstr>Are there higher rates of obesity and diabetes where there are food deserts?(drea)</vt:lpstr>
      <vt:lpstr>Are there higher rates of obesity and diabetes where there are food deserts?(drea)</vt:lpstr>
      <vt:lpstr>Are there more of a certain restaurant type in areas of food deserts?(payson)</vt:lpstr>
      <vt:lpstr>Are there more of a certain restaurant type in areas of food deserts?(payson)</vt:lpstr>
      <vt:lpstr>Conclusions: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Deserts in California</dc:title>
  <dc:creator>Mina Kemmer-Lee</dc:creator>
  <cp:lastModifiedBy>Mina Kemmer-Lee</cp:lastModifiedBy>
  <cp:revision>1</cp:revision>
  <dcterms:created xsi:type="dcterms:W3CDTF">2023-05-03T01:47:12Z</dcterms:created>
  <dcterms:modified xsi:type="dcterms:W3CDTF">2023-05-03T02:02:40Z</dcterms:modified>
</cp:coreProperties>
</file>