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ijbos, T.W.M. (Thom)" userId="979265ab-86bb-43c1-88b4-4553ddfa19e6" providerId="ADAL" clId="{42042869-5D2A-4416-B288-5061EA5999A7}"/>
    <pc:docChg chg="modSld">
      <pc:chgData name="Strijbos, T.W.M. (Thom)" userId="979265ab-86bb-43c1-88b4-4553ddfa19e6" providerId="ADAL" clId="{42042869-5D2A-4416-B288-5061EA5999A7}" dt="2022-05-16T11:53:03.408" v="68" actId="20577"/>
      <pc:docMkLst>
        <pc:docMk/>
      </pc:docMkLst>
      <pc:sldChg chg="modSp mod">
        <pc:chgData name="Strijbos, T.W.M. (Thom)" userId="979265ab-86bb-43c1-88b4-4553ddfa19e6" providerId="ADAL" clId="{42042869-5D2A-4416-B288-5061EA5999A7}" dt="2022-05-16T11:53:03.408" v="68" actId="20577"/>
        <pc:sldMkLst>
          <pc:docMk/>
          <pc:sldMk cId="3176680165" sldId="256"/>
        </pc:sldMkLst>
        <pc:spChg chg="mod">
          <ac:chgData name="Strijbos, T.W.M. (Thom)" userId="979265ab-86bb-43c1-88b4-4553ddfa19e6" providerId="ADAL" clId="{42042869-5D2A-4416-B288-5061EA5999A7}" dt="2022-05-16T11:53:03.408" v="68" actId="20577"/>
          <ac:spMkLst>
            <pc:docMk/>
            <pc:sldMk cId="3176680165" sldId="256"/>
            <ac:spMk id="4" creationId="{EC3A792C-1EE6-4B7E-A85B-D707B65FBA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98382-6AC8-4A9D-A208-89ADA9BE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CD182B-59FF-4CF1-8391-CDFDD642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E1324-5CE1-4810-8EE0-CF21F08A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C22575-BB7D-4D11-BD69-A85523FB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3F223A-C8AB-45B8-8C5E-4235BA69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41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BE5D-22BB-4CDF-BB49-BD458BD7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6E68D9B-FE07-4C2D-BD61-18459720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2E350A-A993-4377-BA7B-A02D636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E4DF26-36C5-410F-9FFC-12491B48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4CC429-4D80-4BFA-9E4E-D07F882D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4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FEB955E-3DEC-4270-9CE4-59ED32F2A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F498D0-CE01-471F-9BB8-EB36474F1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EA433B-25FD-4E52-A950-16D8D330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998FB2-C0A4-44BE-99F6-A02E07E0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DCEAFF-7E2D-44AF-ACEF-E50F9C95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285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7EDE0-34A2-4536-B940-F540DD07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90BB8D-2455-4BD8-9445-791C315B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12DD36-BAF0-4DA2-B002-CD7156A2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72EBE9-A5E7-49FB-AF47-042B124B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5D22D3-4A6A-4268-A1AD-A0E1DCA2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0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29536-D0B5-4D02-A68B-73F6D268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469B0C-0E07-40CF-9A9F-6E942938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DD4FE8-6899-4226-AC8B-1B7081CE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1E21A5-1919-447F-9463-C29CB708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F6AFB8-5E9A-4E18-B63D-7AD2A9EF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91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A45EB-0D91-43B4-91FA-B0DCB8E9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5187F5-80EB-4ECF-AFFF-DA1F88F1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AC39F00-87E4-4F95-93DE-9285C3D9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45E421-0C18-403A-8E3D-5B27A053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7A13DB-B682-4F81-9901-1B885FC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25953F-C9D0-4D60-8ABA-6BD17AC7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75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5A4EE-4E02-4482-B8C1-A217E60B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C4E14C-C9D5-4C63-90E5-DD5A847F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5C779B-4344-4D99-83CC-BD060FE9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039FB01-CB6A-482B-A547-D25722874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B3E3077-6782-4E36-8148-E53C28E3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B80EBBE-30DA-4B03-8630-51F9BB8E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5B2578-5B29-4E4D-8BBD-07834BA1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8D1AFB5-8687-4CF8-B75E-885F9742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689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15417-E721-4E89-981A-2163B08D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B71940-63CD-4D04-B48B-043991E8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288D22-8C49-48FE-B313-527ACD52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D30D67E-67BC-4C85-9354-CD42E0B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27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7E2F146-4CAB-4BBA-89F1-F1DE7E67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D3C394-4CB6-431A-8DF5-9D5DEA2B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C94D6D-EAF0-48D2-985A-A1087EBA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8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F33EB-983F-480E-9F4B-8F3DFB15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5F947-3A64-4DE1-9257-6EEF208F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1CFEA0-0137-4027-9144-C042293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C9D1EE-4DA7-41B2-BB5F-D5AB4F9B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97A9A2-6F2C-4FA4-88EC-A38FC54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44A7D2-8ADA-4FFC-9957-7FF1556D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268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C75C9-B0AD-4E56-B97A-31614AEE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AF2625-6198-4E65-9A1A-420604CE5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FD4F5D-27A1-4E40-92FF-FDD63E8B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D160B6-B3DC-4A49-A26B-42667423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5C92C5-4E52-4664-9033-892395AA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7C4C8B0-76B7-48F8-B2D2-BA19FEC2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4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5714A91-C52A-4FF3-B1E7-3DD6F030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E35176-814B-432D-BBA9-3B81EDEC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146D4A-D805-44FC-879D-2CAF343B9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56AD-F1FC-46FD-83FC-B08FFD0B8CE3}" type="datetimeFigureOut">
              <a:rPr lang="nl-NL" smtClean="0"/>
              <a:t>16-5-2022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8FD2B7-F415-4FE3-A4A2-68600334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BBB406-6EBA-49A6-8FCA-AC80D02D1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9F7C-9480-4134-BCD8-187600DE7A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75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09FA2-A978-48DE-A192-6986EE69D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54" y="3583709"/>
            <a:ext cx="3786909" cy="2387600"/>
          </a:xfrm>
        </p:spPr>
        <p:txBody>
          <a:bodyPr>
            <a:normAutofit fontScale="90000"/>
          </a:bodyPr>
          <a:lstStyle/>
          <a:p>
            <a:r>
              <a:rPr lang="nl-NL" dirty="0"/>
              <a:t>Kort overzicht inhoud Buurtbarometer gemeente Breda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C3A792C-1EE6-4B7E-A85B-D707B65FBA41}"/>
              </a:ext>
            </a:extLst>
          </p:cNvPr>
          <p:cNvSpPr txBox="1"/>
          <p:nvPr/>
        </p:nvSpPr>
        <p:spPr>
          <a:xfrm>
            <a:off x="517237" y="75056"/>
            <a:ext cx="1058487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4 hoofd thema’s met sub thema's</a:t>
            </a:r>
          </a:p>
          <a:p>
            <a:pPr marL="342900" indent="-342900">
              <a:buAutoNum type="arabicPeriod"/>
            </a:pPr>
            <a:r>
              <a:rPr lang="nl-NL" dirty="0"/>
              <a:t>Participatie </a:t>
            </a:r>
          </a:p>
          <a:p>
            <a:pPr lvl="1"/>
            <a:r>
              <a:rPr lang="nl-NL" dirty="0"/>
              <a:t>Sociaal maatschappelijke participatie</a:t>
            </a:r>
          </a:p>
          <a:p>
            <a:pPr lvl="1"/>
            <a:r>
              <a:rPr lang="nl-NL" dirty="0"/>
              <a:t>Burgerparticipatie</a:t>
            </a:r>
          </a:p>
          <a:p>
            <a:pPr lvl="1"/>
            <a:r>
              <a:rPr lang="nl-NL" dirty="0"/>
              <a:t>Risico’s voor participatie</a:t>
            </a:r>
          </a:p>
          <a:p>
            <a:pPr lvl="1"/>
            <a:r>
              <a:rPr lang="nl-NL" dirty="0"/>
              <a:t>Ondersteuning bij participatie</a:t>
            </a:r>
          </a:p>
          <a:p>
            <a:pPr marL="342900" indent="-342900">
              <a:buAutoNum type="arabicPeriod"/>
            </a:pPr>
            <a:r>
              <a:rPr lang="nl-NL" dirty="0"/>
              <a:t>Leefomgeving</a:t>
            </a:r>
          </a:p>
          <a:p>
            <a:pPr lvl="1"/>
            <a:r>
              <a:rPr lang="nl-NL" dirty="0"/>
              <a:t>Voorzieningen</a:t>
            </a:r>
          </a:p>
          <a:p>
            <a:pPr lvl="1"/>
            <a:r>
              <a:rPr lang="nl-NL" dirty="0"/>
              <a:t>Schoon en heel</a:t>
            </a:r>
          </a:p>
          <a:p>
            <a:pPr lvl="1"/>
            <a:r>
              <a:rPr lang="nl-NL" dirty="0"/>
              <a:t>Sociaal</a:t>
            </a:r>
          </a:p>
          <a:p>
            <a:pPr lvl="1"/>
            <a:r>
              <a:rPr lang="nl-NL" dirty="0"/>
              <a:t>Overlast </a:t>
            </a:r>
          </a:p>
          <a:p>
            <a:pPr marL="342900" indent="-342900">
              <a:buAutoNum type="arabicPeriod"/>
            </a:pPr>
            <a:r>
              <a:rPr lang="nl-NL" dirty="0"/>
              <a:t>Veiligheid</a:t>
            </a:r>
          </a:p>
          <a:p>
            <a:pPr lvl="1"/>
            <a:r>
              <a:rPr lang="nl-NL" dirty="0"/>
              <a:t>Fysieke veiligheid</a:t>
            </a:r>
          </a:p>
          <a:p>
            <a:pPr lvl="1"/>
            <a:r>
              <a:rPr lang="nl-NL" dirty="0"/>
              <a:t>Zichtbare criminaliteit</a:t>
            </a:r>
          </a:p>
          <a:p>
            <a:pPr lvl="1"/>
            <a:r>
              <a:rPr lang="nl-NL" dirty="0"/>
              <a:t>Ondermijning</a:t>
            </a:r>
          </a:p>
          <a:p>
            <a:pPr lvl="1"/>
            <a:r>
              <a:rPr lang="nl-NL" dirty="0"/>
              <a:t>Zorg en veiligheid</a:t>
            </a:r>
          </a:p>
          <a:p>
            <a:pPr lvl="1"/>
            <a:r>
              <a:rPr lang="nl-NL" dirty="0"/>
              <a:t>Veiligheid openbare ruimte </a:t>
            </a:r>
          </a:p>
          <a:p>
            <a:pPr marL="342900" indent="-342900">
              <a:buAutoNum type="arabicPeriod"/>
            </a:pPr>
            <a:r>
              <a:rPr lang="nl-NL" dirty="0"/>
              <a:t>Wonen (nog in aanbouw) </a:t>
            </a:r>
            <a:r>
              <a:rPr lang="nl-NL" dirty="0">
                <a:solidFill>
                  <a:srgbClr val="FF0000"/>
                </a:solidFill>
              </a:rPr>
              <a:t>&gt;&gt; geen schermafbeeldingen van </a:t>
            </a:r>
          </a:p>
          <a:p>
            <a:pPr lvl="1"/>
            <a:r>
              <a:rPr lang="nl-NL" dirty="0"/>
              <a:t>Woningbestand</a:t>
            </a:r>
          </a:p>
          <a:p>
            <a:pPr lvl="1"/>
            <a:r>
              <a:rPr lang="nl-NL" dirty="0"/>
              <a:t>(mis)match woning / </a:t>
            </a:r>
            <a:r>
              <a:rPr lang="nl-NL" dirty="0" err="1"/>
              <a:t>scheefwonen</a:t>
            </a:r>
            <a:endParaRPr lang="nl-NL" dirty="0"/>
          </a:p>
          <a:p>
            <a:pPr lvl="1"/>
            <a:r>
              <a:rPr lang="nl-NL" dirty="0"/>
              <a:t>Verhuisbehoeften</a:t>
            </a:r>
          </a:p>
          <a:p>
            <a:pPr lvl="1"/>
            <a:r>
              <a:rPr lang="nl-NL" dirty="0"/>
              <a:t>WOZ en huurklassen</a:t>
            </a:r>
          </a:p>
          <a:p>
            <a:pPr lvl="1"/>
            <a:r>
              <a:rPr lang="nl-NL" dirty="0"/>
              <a:t>Betaalbaarheid</a:t>
            </a:r>
          </a:p>
          <a:p>
            <a:pPr lvl="1"/>
            <a:r>
              <a:rPr lang="nl-NL" dirty="0"/>
              <a:t>Woongenot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66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9F290-E0D5-4EF4-8D6F-CC5B40A9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-78221"/>
            <a:ext cx="10515600" cy="1325563"/>
          </a:xfrm>
        </p:spPr>
        <p:txBody>
          <a:bodyPr/>
          <a:lstStyle/>
          <a:p>
            <a:r>
              <a:rPr lang="nl-NL" dirty="0"/>
              <a:t>Kerncijfers participatie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14030C-C08B-4042-8EFF-6CC673AC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77" y="858982"/>
            <a:ext cx="7249614" cy="554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3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9F290-E0D5-4EF4-8D6F-CC5B40A9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-78221"/>
            <a:ext cx="10515600" cy="1325563"/>
          </a:xfrm>
        </p:spPr>
        <p:txBody>
          <a:bodyPr/>
          <a:lstStyle/>
          <a:p>
            <a:r>
              <a:rPr lang="nl-NL" dirty="0"/>
              <a:t>Kerncijfers leefomgeving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BFCE3D-062E-4653-9669-B6B84A3F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54" y="948142"/>
            <a:ext cx="10132291" cy="56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9F290-E0D5-4EF4-8D6F-CC5B40A9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6" y="-78221"/>
            <a:ext cx="10515600" cy="1325563"/>
          </a:xfrm>
        </p:spPr>
        <p:txBody>
          <a:bodyPr/>
          <a:lstStyle/>
          <a:p>
            <a:r>
              <a:rPr lang="nl-NL" dirty="0"/>
              <a:t>Kerncijfers veiligheid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C27AB41-BE42-4C11-B8F6-3A5596B6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09" y="1021915"/>
            <a:ext cx="9732803" cy="54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698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Breedbeeld</PresentationFormat>
  <Paragraphs>28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Kort overzicht inhoud Buurtbarometer gemeente Breda</vt:lpstr>
      <vt:lpstr>Kerncijfers participatie</vt:lpstr>
      <vt:lpstr>Kerncijfers leefomgeving</vt:lpstr>
      <vt:lpstr>Kerncijfers veiligheid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Kort overzicht inhoud Buurtbarometer gemeente Breda</dc:title>
  <dc:creator>Strijbos, T.W.M. (Thom)</dc:creator>
  <cp:lastModifiedBy>Strijbos, T.W.M. (Thom)</cp:lastModifiedBy>
  <cp:revision>1</cp:revision>
  <dcterms:created xsi:type="dcterms:W3CDTF">2022-05-16T11:43:28Z</dcterms:created>
  <dcterms:modified xsi:type="dcterms:W3CDTF">2022-05-16T11:53:04Z</dcterms:modified>
</cp:coreProperties>
</file>