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modernComment_11A_0.xml" ContentType="application/vnd.ms-powerpoint.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7"/>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5" r:id="rId32"/>
    <p:sldId id="292" r:id="rId33"/>
    <p:sldId id="293" r:id="rId34"/>
    <p:sldId id="294" r:id="rId35"/>
    <p:sldId id="299" r:id="rId36"/>
    <p:sldId id="300" r:id="rId37"/>
    <p:sldId id="337" r:id="rId38"/>
    <p:sldId id="336" r:id="rId39"/>
    <p:sldId id="339" r:id="rId40"/>
    <p:sldId id="338" r:id="rId41"/>
    <p:sldId id="333" r:id="rId42"/>
    <p:sldId id="334" r:id="rId43"/>
    <p:sldId id="296" r:id="rId44"/>
    <p:sldId id="297" r:id="rId45"/>
    <p:sldId id="298" r:id="rId46"/>
  </p:sldIdLst>
  <p:sldSz cx="9144000" cy="5143500" type="screen16x9"/>
  <p:notesSz cx="6858000" cy="9144000"/>
  <p:embeddedFontLst>
    <p:embeddedFont>
      <p:font typeface="Helvetica Neue" panose="020B0604020202020204" charset="0"/>
      <p:regular r:id="rId48"/>
      <p:bold r:id="rId49"/>
      <p:italic r:id="rId50"/>
      <p:boldItalic r:id="rId51"/>
    </p:embeddedFont>
    <p:embeddedFont>
      <p:font typeface="Open Sans" pitchFamily="2" charset="0"/>
      <p:regular r:id="rId52"/>
      <p:bold r:id="rId53"/>
      <p:italic r:id="rId54"/>
      <p:boldItalic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Light" panose="02000000000000000000" pitchFamily="2" charset="0"/>
      <p:regular r:id="rId64"/>
      <p:bold r:id="rId65"/>
      <p:italic r:id="rId66"/>
      <p:boldItalic r:id="rId67"/>
    </p:embeddedFont>
    <p:embeddedFont>
      <p:font typeface="Roboto Thin" panose="02000000000000000000" pitchFamily="2" charset="0"/>
      <p:regular r:id="rId68"/>
      <p:bold r:id="rId69"/>
      <p:italic r:id="rId70"/>
      <p:boldItalic r:id="rId71"/>
    </p:embeddedFont>
    <p:embeddedFont>
      <p:font typeface="Segoe UI" panose="020B0502040204020203"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037D34F7-EC4E-2F26-974D-063F39B79A4A}" v="20" dt="2023-01-31T12:19:40.247"/>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6992F49-5864-5155-C852-4A8C5CD986C0}" v="299" dt="2023-02-03T13:38:04.242"/>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65"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6.fntdata"/><Relationship Id="rId58" Type="http://schemas.openxmlformats.org/officeDocument/2006/relationships/font" Target="fonts/font11.fntdata"/><Relationship Id="rId74" Type="http://schemas.openxmlformats.org/officeDocument/2006/relationships/font" Target="fonts/font27.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4.fntdata"/><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72" Type="http://schemas.openxmlformats.org/officeDocument/2006/relationships/font" Target="fonts/font25.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font" Target="fonts/font23.fntdata"/><Relationship Id="rId75" Type="http://schemas.openxmlformats.org/officeDocument/2006/relationships/font" Target="fonts/font28.fntdata"/><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font" Target="fonts/font26.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font" Target="fonts/font24.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docChgLst>
    <pc:chgData name="Noyan, Alican" userId="S::noyan.a@buas.nl::f2106684-872a-4b1d-b983-18c991c41330" providerId="AD" clId="Web-{037D34F7-EC4E-2F26-974D-063F39B79A4A}"/>
    <pc:docChg chg="mod modSld">
      <pc:chgData name="Noyan, Alican" userId="S::noyan.a@buas.nl::f2106684-872a-4b1d-b983-18c991c41330" providerId="AD" clId="Web-{037D34F7-EC4E-2F26-974D-063F39B79A4A}" dt="2023-01-31T12:19:40.247" v="13"/>
      <pc:docMkLst>
        <pc:docMk/>
      </pc:docMkLst>
      <pc:sldChg chg="modSp addCm delCm">
        <pc:chgData name="Noyan, Alican" userId="S::noyan.a@buas.nl::f2106684-872a-4b1d-b983-18c991c41330" providerId="AD" clId="Web-{037D34F7-EC4E-2F26-974D-063F39B79A4A}" dt="2023-01-31T12:19:40.247" v="13"/>
        <pc:sldMkLst>
          <pc:docMk/>
          <pc:sldMk cId="0" sldId="282"/>
        </pc:sldMkLst>
        <pc:spChg chg="mod">
          <ac:chgData name="Noyan, Alican" userId="S::noyan.a@buas.nl::f2106684-872a-4b1d-b983-18c991c41330" providerId="AD" clId="Web-{037D34F7-EC4E-2F26-974D-063F39B79A4A}" dt="2023-01-31T12:16:29.412" v="1" actId="20577"/>
          <ac:spMkLst>
            <pc:docMk/>
            <pc:sldMk cId="0" sldId="282"/>
            <ac:spMk id="356" creationId="{00000000-0000-0000-0000-000000000000}"/>
          </ac:spMkLst>
        </pc:spChg>
        <pc:spChg chg="mod">
          <ac:chgData name="Noyan, Alican" userId="S::noyan.a@buas.nl::f2106684-872a-4b1d-b983-18c991c41330" providerId="AD" clId="Web-{037D34F7-EC4E-2F26-974D-063F39B79A4A}" dt="2023-01-31T12:16:34.912" v="3" actId="20577"/>
          <ac:spMkLst>
            <pc:docMk/>
            <pc:sldMk cId="0" sldId="282"/>
            <ac:spMk id="358" creationId="{00000000-0000-0000-0000-000000000000}"/>
          </ac:spMkLst>
        </pc:spChg>
        <pc:extLst>
          <p:ext xmlns:p="http://schemas.openxmlformats.org/presentationml/2006/main" uri="{D6D511B9-2390-475A-947B-AFAB55BFBCF1}">
            <pc226:cmChg xmlns:pc226="http://schemas.microsoft.com/office/powerpoint/2022/06/main/command" chg="add">
              <pc226:chgData name="Noyan, Alican" userId="S::noyan.a@buas.nl::f2106684-872a-4b1d-b983-18c991c41330" providerId="AD" clId="Web-{037D34F7-EC4E-2F26-974D-063F39B79A4A}" dt="2023-01-31T12:19:40.247" v="13"/>
              <pc2:cmMkLst xmlns:pc2="http://schemas.microsoft.com/office/powerpoint/2019/9/main/command">
                <pc:docMk/>
                <pc:sldMk cId="0" sldId="282"/>
                <pc2:cmMk id="{80C6CB5E-5BB4-4302-B606-6FB344B927DF}"/>
              </pc2:cmMkLst>
            </pc226:cmChg>
          </p:ext>
        </pc:extLst>
      </pc:sldChg>
      <pc:sldChg chg="modSp">
        <pc:chgData name="Noyan, Alican" userId="S::noyan.a@buas.nl::f2106684-872a-4b1d-b983-18c991c41330" providerId="AD" clId="Web-{037D34F7-EC4E-2F26-974D-063F39B79A4A}" dt="2023-01-31T12:17:19.070" v="6" actId="20577"/>
        <pc:sldMkLst>
          <pc:docMk/>
          <pc:sldMk cId="0" sldId="296"/>
        </pc:sldMkLst>
        <pc:spChg chg="mod">
          <ac:chgData name="Noyan, Alican" userId="S::noyan.a@buas.nl::f2106684-872a-4b1d-b983-18c991c41330" providerId="AD" clId="Web-{037D34F7-EC4E-2F26-974D-063F39B79A4A}" dt="2023-01-31T12:17:13.210" v="5" actId="20577"/>
          <ac:spMkLst>
            <pc:docMk/>
            <pc:sldMk cId="0" sldId="296"/>
            <ac:spMk id="497" creationId="{00000000-0000-0000-0000-000000000000}"/>
          </ac:spMkLst>
        </pc:spChg>
        <pc:spChg chg="mod">
          <ac:chgData name="Noyan, Alican" userId="S::noyan.a@buas.nl::f2106684-872a-4b1d-b983-18c991c41330" providerId="AD" clId="Web-{037D34F7-EC4E-2F26-974D-063F39B79A4A}" dt="2023-01-31T12:17:19.070" v="6" actId="20577"/>
          <ac:spMkLst>
            <pc:docMk/>
            <pc:sldMk cId="0" sldId="296"/>
            <ac:spMk id="499" creationId="{00000000-0000-0000-0000-000000000000}"/>
          </ac:spMkLst>
        </pc:spChg>
      </pc:sldChg>
      <pc:sldChg chg="modSp">
        <pc:chgData name="Noyan, Alican" userId="S::noyan.a@buas.nl::f2106684-872a-4b1d-b983-18c991c41330" providerId="AD" clId="Web-{037D34F7-EC4E-2F26-974D-063F39B79A4A}" dt="2023-01-31T12:17:38.946" v="8" actId="20577"/>
        <pc:sldMkLst>
          <pc:docMk/>
          <pc:sldMk cId="0" sldId="297"/>
        </pc:sldMkLst>
        <pc:spChg chg="mod">
          <ac:chgData name="Noyan, Alican" userId="S::noyan.a@buas.nl::f2106684-872a-4b1d-b983-18c991c41330" providerId="AD" clId="Web-{037D34F7-EC4E-2F26-974D-063F39B79A4A}" dt="2023-01-31T12:17:38.946" v="8" actId="20577"/>
          <ac:spMkLst>
            <pc:docMk/>
            <pc:sldMk cId="0" sldId="297"/>
            <ac:spMk id="508" creationId="{00000000-0000-0000-0000-000000000000}"/>
          </ac:spMkLst>
        </pc:spChg>
      </pc:sldChg>
      <pc:sldChg chg="modSp">
        <pc:chgData name="Noyan, Alican" userId="S::noyan.a@buas.nl::f2106684-872a-4b1d-b983-18c991c41330" providerId="AD" clId="Web-{037D34F7-EC4E-2F26-974D-063F39B79A4A}" dt="2023-01-31T12:17:43.040" v="10" actId="20577"/>
        <pc:sldMkLst>
          <pc:docMk/>
          <pc:sldMk cId="0" sldId="298"/>
        </pc:sldMkLst>
        <pc:spChg chg="mod">
          <ac:chgData name="Noyan, Alican" userId="S::noyan.a@buas.nl::f2106684-872a-4b1d-b983-18c991c41330" providerId="AD" clId="Web-{037D34F7-EC4E-2F26-974D-063F39B79A4A}" dt="2023-01-31T12:17:43.040" v="10" actId="20577"/>
          <ac:spMkLst>
            <pc:docMk/>
            <pc:sldMk cId="0" sldId="298"/>
            <ac:spMk id="515"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Noyan, Alican" userId="S::noyan.a@buas.nl::f2106684-872a-4b1d-b983-18c991c41330" providerId="AD" clId="Web-{F6992F49-5864-5155-C852-4A8C5CD986C0}"/>
    <pc:docChg chg="addSld delSld modSld">
      <pc:chgData name="Noyan, Alican" userId="S::noyan.a@buas.nl::f2106684-872a-4b1d-b983-18c991c41330" providerId="AD" clId="Web-{F6992F49-5864-5155-C852-4A8C5CD986C0}" dt="2023-02-03T13:38:01.257" v="239" actId="20577"/>
      <pc:docMkLst>
        <pc:docMk/>
      </pc:docMkLst>
      <pc:sldChg chg="modSp">
        <pc:chgData name="Noyan, Alican" userId="S::noyan.a@buas.nl::f2106684-872a-4b1d-b983-18c991c41330" providerId="AD" clId="Web-{F6992F49-5864-5155-C852-4A8C5CD986C0}" dt="2023-02-03T13:21:40.892" v="58" actId="20577"/>
        <pc:sldMkLst>
          <pc:docMk/>
          <pc:sldMk cId="0" sldId="258"/>
        </pc:sldMkLst>
        <pc:spChg chg="mod">
          <ac:chgData name="Noyan, Alican" userId="S::noyan.a@buas.nl::f2106684-872a-4b1d-b983-18c991c41330" providerId="AD" clId="Web-{F6992F49-5864-5155-C852-4A8C5CD986C0}" dt="2023-02-03T13:19:44.639" v="38" actId="20577"/>
          <ac:spMkLst>
            <pc:docMk/>
            <pc:sldMk cId="0" sldId="258"/>
            <ac:spMk id="109" creationId="{00000000-0000-0000-0000-000000000000}"/>
          </ac:spMkLst>
        </pc:spChg>
        <pc:spChg chg="mod">
          <ac:chgData name="Noyan, Alican" userId="S::noyan.a@buas.nl::f2106684-872a-4b1d-b983-18c991c41330" providerId="AD" clId="Web-{F6992F49-5864-5155-C852-4A8C5CD986C0}" dt="2023-02-03T13:21:40.892" v="58" actId="20577"/>
          <ac:spMkLst>
            <pc:docMk/>
            <pc:sldMk cId="0" sldId="258"/>
            <ac:spMk id="110" creationId="{00000000-0000-0000-0000-000000000000}"/>
          </ac:spMkLst>
        </pc:spChg>
      </pc:sldChg>
      <pc:sldChg chg="modSp">
        <pc:chgData name="Noyan, Alican" userId="S::noyan.a@buas.nl::f2106684-872a-4b1d-b983-18c991c41330" providerId="AD" clId="Web-{F6992F49-5864-5155-C852-4A8C5CD986C0}" dt="2023-02-03T13:22:11.783" v="64" actId="20577"/>
        <pc:sldMkLst>
          <pc:docMk/>
          <pc:sldMk cId="0" sldId="264"/>
        </pc:sldMkLst>
        <pc:spChg chg="mod">
          <ac:chgData name="Noyan, Alican" userId="S::noyan.a@buas.nl::f2106684-872a-4b1d-b983-18c991c41330" providerId="AD" clId="Web-{F6992F49-5864-5155-C852-4A8C5CD986C0}" dt="2023-02-03T13:22:11.783" v="64" actId="20577"/>
          <ac:spMkLst>
            <pc:docMk/>
            <pc:sldMk cId="0" sldId="264"/>
            <ac:spMk id="165" creationId="{00000000-0000-0000-0000-000000000000}"/>
          </ac:spMkLst>
        </pc:spChg>
      </pc:sldChg>
      <pc:sldChg chg="modSp">
        <pc:chgData name="Noyan, Alican" userId="S::noyan.a@buas.nl::f2106684-872a-4b1d-b983-18c991c41330" providerId="AD" clId="Web-{F6992F49-5864-5155-C852-4A8C5CD986C0}" dt="2023-02-03T13:22:19.580" v="65" actId="20577"/>
        <pc:sldMkLst>
          <pc:docMk/>
          <pc:sldMk cId="0" sldId="268"/>
        </pc:sldMkLst>
        <pc:spChg chg="mod">
          <ac:chgData name="Noyan, Alican" userId="S::noyan.a@buas.nl::f2106684-872a-4b1d-b983-18c991c41330" providerId="AD" clId="Web-{F6992F49-5864-5155-C852-4A8C5CD986C0}" dt="2023-02-03T13:22:19.580" v="65" actId="20577"/>
          <ac:spMkLst>
            <pc:docMk/>
            <pc:sldMk cId="0" sldId="268"/>
            <ac:spMk id="207" creationId="{00000000-0000-0000-0000-000000000000}"/>
          </ac:spMkLst>
        </pc:spChg>
      </pc:sldChg>
      <pc:sldChg chg="modSp">
        <pc:chgData name="Noyan, Alican" userId="S::noyan.a@buas.nl::f2106684-872a-4b1d-b983-18c991c41330" providerId="AD" clId="Web-{F6992F49-5864-5155-C852-4A8C5CD986C0}" dt="2023-02-03T13:22:26.362" v="66" actId="20577"/>
        <pc:sldMkLst>
          <pc:docMk/>
          <pc:sldMk cId="0" sldId="270"/>
        </pc:sldMkLst>
        <pc:spChg chg="mod">
          <ac:chgData name="Noyan, Alican" userId="S::noyan.a@buas.nl::f2106684-872a-4b1d-b983-18c991c41330" providerId="AD" clId="Web-{F6992F49-5864-5155-C852-4A8C5CD986C0}" dt="2023-02-03T13:22:26.362" v="66" actId="20577"/>
          <ac:spMkLst>
            <pc:docMk/>
            <pc:sldMk cId="0" sldId="270"/>
            <ac:spMk id="228" creationId="{00000000-0000-0000-0000-000000000000}"/>
          </ac:spMkLst>
        </pc:spChg>
      </pc:sldChg>
      <pc:sldChg chg="modSp">
        <pc:chgData name="Noyan, Alican" userId="S::noyan.a@buas.nl::f2106684-872a-4b1d-b983-18c991c41330" providerId="AD" clId="Web-{F6992F49-5864-5155-C852-4A8C5CD986C0}" dt="2023-02-03T13:22:30.627" v="67" actId="20577"/>
        <pc:sldMkLst>
          <pc:docMk/>
          <pc:sldMk cId="0" sldId="271"/>
        </pc:sldMkLst>
        <pc:spChg chg="mod">
          <ac:chgData name="Noyan, Alican" userId="S::noyan.a@buas.nl::f2106684-872a-4b1d-b983-18c991c41330" providerId="AD" clId="Web-{F6992F49-5864-5155-C852-4A8C5CD986C0}" dt="2023-02-03T13:22:30.627" v="67" actId="20577"/>
          <ac:spMkLst>
            <pc:docMk/>
            <pc:sldMk cId="0" sldId="271"/>
            <ac:spMk id="240" creationId="{00000000-0000-0000-0000-000000000000}"/>
          </ac:spMkLst>
        </pc:spChg>
      </pc:sldChg>
      <pc:sldChg chg="modSp">
        <pc:chgData name="Noyan, Alican" userId="S::noyan.a@buas.nl::f2106684-872a-4b1d-b983-18c991c41330" providerId="AD" clId="Web-{F6992F49-5864-5155-C852-4A8C5CD986C0}" dt="2023-02-03T13:34:21.690" v="187" actId="20577"/>
        <pc:sldMkLst>
          <pc:docMk/>
          <pc:sldMk cId="0" sldId="283"/>
        </pc:sldMkLst>
        <pc:spChg chg="mod">
          <ac:chgData name="Noyan, Alican" userId="S::noyan.a@buas.nl::f2106684-872a-4b1d-b983-18c991c41330" providerId="AD" clId="Web-{F6992F49-5864-5155-C852-4A8C5CD986C0}" dt="2023-02-03T13:34:18.565" v="185" actId="20577"/>
          <ac:spMkLst>
            <pc:docMk/>
            <pc:sldMk cId="0" sldId="283"/>
            <ac:spMk id="364" creationId="{00000000-0000-0000-0000-000000000000}"/>
          </ac:spMkLst>
        </pc:spChg>
        <pc:spChg chg="mod">
          <ac:chgData name="Noyan, Alican" userId="S::noyan.a@buas.nl::f2106684-872a-4b1d-b983-18c991c41330" providerId="AD" clId="Web-{F6992F49-5864-5155-C852-4A8C5CD986C0}" dt="2023-02-03T13:34:21.690" v="187" actId="20577"/>
          <ac:spMkLst>
            <pc:docMk/>
            <pc:sldMk cId="0" sldId="283"/>
            <ac:spMk id="365" creationId="{00000000-0000-0000-0000-000000000000}"/>
          </ac:spMkLst>
        </pc:spChg>
      </pc:sldChg>
      <pc:sldChg chg="modSp">
        <pc:chgData name="Noyan, Alican" userId="S::noyan.a@buas.nl::f2106684-872a-4b1d-b983-18c991c41330" providerId="AD" clId="Web-{F6992F49-5864-5155-C852-4A8C5CD986C0}" dt="2023-02-03T13:37:26.897" v="227" actId="20577"/>
        <pc:sldMkLst>
          <pc:docMk/>
          <pc:sldMk cId="0" sldId="286"/>
        </pc:sldMkLst>
        <pc:spChg chg="mod">
          <ac:chgData name="Noyan, Alican" userId="S::noyan.a@buas.nl::f2106684-872a-4b1d-b983-18c991c41330" providerId="AD" clId="Web-{F6992F49-5864-5155-C852-4A8C5CD986C0}" dt="2023-02-03T13:37:26.897" v="227" actId="20577"/>
          <ac:spMkLst>
            <pc:docMk/>
            <pc:sldMk cId="0" sldId="286"/>
            <ac:spMk id="394" creationId="{00000000-0000-0000-0000-000000000000}"/>
          </ac:spMkLst>
        </pc:spChg>
        <pc:spChg chg="mod">
          <ac:chgData name="Noyan, Alican" userId="S::noyan.a@buas.nl::f2106684-872a-4b1d-b983-18c991c41330" providerId="AD" clId="Web-{F6992F49-5864-5155-C852-4A8C5CD986C0}" dt="2023-02-03T13:35:25.363" v="194" actId="20577"/>
          <ac:spMkLst>
            <pc:docMk/>
            <pc:sldMk cId="0" sldId="286"/>
            <ac:spMk id="397" creationId="{00000000-0000-0000-0000-000000000000}"/>
          </ac:spMkLst>
        </pc:spChg>
        <pc:spChg chg="mod">
          <ac:chgData name="Noyan, Alican" userId="S::noyan.a@buas.nl::f2106684-872a-4b1d-b983-18c991c41330" providerId="AD" clId="Web-{F6992F49-5864-5155-C852-4A8C5CD986C0}" dt="2023-02-03T13:35:25.254" v="193" actId="20577"/>
          <ac:spMkLst>
            <pc:docMk/>
            <pc:sldMk cId="0" sldId="286"/>
            <ac:spMk id="398" creationId="{00000000-0000-0000-0000-000000000000}"/>
          </ac:spMkLst>
        </pc:spChg>
        <pc:spChg chg="mod">
          <ac:chgData name="Noyan, Alican" userId="S::noyan.a@buas.nl::f2106684-872a-4b1d-b983-18c991c41330" providerId="AD" clId="Web-{F6992F49-5864-5155-C852-4A8C5CD986C0}" dt="2023-02-03T13:34:56.784" v="191" actId="20577"/>
          <ac:spMkLst>
            <pc:docMk/>
            <pc:sldMk cId="0" sldId="286"/>
            <ac:spMk id="399" creationId="{00000000-0000-0000-0000-000000000000}"/>
          </ac:spMkLst>
        </pc:spChg>
      </pc:sldChg>
      <pc:sldChg chg="modSp">
        <pc:chgData name="Noyan, Alican" userId="S::noyan.a@buas.nl::f2106684-872a-4b1d-b983-18c991c41330" providerId="AD" clId="Web-{F6992F49-5864-5155-C852-4A8C5CD986C0}" dt="2023-02-03T13:37:35.725" v="229" actId="20577"/>
        <pc:sldMkLst>
          <pc:docMk/>
          <pc:sldMk cId="0" sldId="292"/>
        </pc:sldMkLst>
        <pc:spChg chg="mod">
          <ac:chgData name="Noyan, Alican" userId="S::noyan.a@buas.nl::f2106684-872a-4b1d-b983-18c991c41330" providerId="AD" clId="Web-{F6992F49-5864-5155-C852-4A8C5CD986C0}" dt="2023-02-03T13:37:35.725" v="229" actId="20577"/>
          <ac:spMkLst>
            <pc:docMk/>
            <pc:sldMk cId="0" sldId="292"/>
            <ac:spMk id="457" creationId="{00000000-0000-0000-0000-000000000000}"/>
          </ac:spMkLst>
        </pc:spChg>
        <pc:spChg chg="mod">
          <ac:chgData name="Noyan, Alican" userId="S::noyan.a@buas.nl::f2106684-872a-4b1d-b983-18c991c41330" providerId="AD" clId="Web-{F6992F49-5864-5155-C852-4A8C5CD986C0}" dt="2023-02-03T13:36:18.114" v="215" actId="20577"/>
          <ac:spMkLst>
            <pc:docMk/>
            <pc:sldMk cId="0" sldId="292"/>
            <ac:spMk id="459" creationId="{00000000-0000-0000-0000-000000000000}"/>
          </ac:spMkLst>
        </pc:spChg>
        <pc:spChg chg="mod">
          <ac:chgData name="Noyan, Alican" userId="S::noyan.a@buas.nl::f2106684-872a-4b1d-b983-18c991c41330" providerId="AD" clId="Web-{F6992F49-5864-5155-C852-4A8C5CD986C0}" dt="2023-02-03T13:36:37.990" v="226" actId="20577"/>
          <ac:spMkLst>
            <pc:docMk/>
            <pc:sldMk cId="0" sldId="292"/>
            <ac:spMk id="460" creationId="{00000000-0000-0000-0000-000000000000}"/>
          </ac:spMkLst>
        </pc:spChg>
        <pc:spChg chg="mod">
          <ac:chgData name="Noyan, Alican" userId="S::noyan.a@buas.nl::f2106684-872a-4b1d-b983-18c991c41330" providerId="AD" clId="Web-{F6992F49-5864-5155-C852-4A8C5CD986C0}" dt="2023-02-03T13:36:33.771" v="225" actId="20577"/>
          <ac:spMkLst>
            <pc:docMk/>
            <pc:sldMk cId="0" sldId="292"/>
            <ac:spMk id="461" creationId="{00000000-0000-0000-0000-000000000000}"/>
          </ac:spMkLst>
        </pc:spChg>
        <pc:spChg chg="mod">
          <ac:chgData name="Noyan, Alican" userId="S::noyan.a@buas.nl::f2106684-872a-4b1d-b983-18c991c41330" providerId="AD" clId="Web-{F6992F49-5864-5155-C852-4A8C5CD986C0}" dt="2023-02-03T13:36:31.240" v="224" actId="20577"/>
          <ac:spMkLst>
            <pc:docMk/>
            <pc:sldMk cId="0" sldId="292"/>
            <ac:spMk id="462" creationId="{00000000-0000-0000-0000-000000000000}"/>
          </ac:spMkLst>
        </pc:spChg>
      </pc:sldChg>
      <pc:sldChg chg="modSp">
        <pc:chgData name="Noyan, Alican" userId="S::noyan.a@buas.nl::f2106684-872a-4b1d-b983-18c991c41330" providerId="AD" clId="Web-{F6992F49-5864-5155-C852-4A8C5CD986C0}" dt="2023-02-03T13:25:27.459" v="90" actId="20577"/>
        <pc:sldMkLst>
          <pc:docMk/>
          <pc:sldMk cId="0" sldId="293"/>
        </pc:sldMkLst>
        <pc:spChg chg="mod">
          <ac:chgData name="Noyan, Alican" userId="S::noyan.a@buas.nl::f2106684-872a-4b1d-b983-18c991c41330" providerId="AD" clId="Web-{F6992F49-5864-5155-C852-4A8C5CD986C0}" dt="2023-02-03T13:24:52.099" v="87" actId="20577"/>
          <ac:spMkLst>
            <pc:docMk/>
            <pc:sldMk cId="0" sldId="293"/>
            <ac:spMk id="468" creationId="{00000000-0000-0000-0000-000000000000}"/>
          </ac:spMkLst>
        </pc:spChg>
        <pc:spChg chg="mod">
          <ac:chgData name="Noyan, Alican" userId="S::noyan.a@buas.nl::f2106684-872a-4b1d-b983-18c991c41330" providerId="AD" clId="Web-{F6992F49-5864-5155-C852-4A8C5CD986C0}" dt="2023-02-03T13:25:27.459" v="90" actId="20577"/>
          <ac:spMkLst>
            <pc:docMk/>
            <pc:sldMk cId="0" sldId="293"/>
            <ac:spMk id="469" creationId="{00000000-0000-0000-0000-000000000000}"/>
          </ac:spMkLst>
        </pc:spChg>
      </pc:sldChg>
      <pc:sldChg chg="modSp">
        <pc:chgData name="Noyan, Alican" userId="S::noyan.a@buas.nl::f2106684-872a-4b1d-b983-18c991c41330" providerId="AD" clId="Web-{F6992F49-5864-5155-C852-4A8C5CD986C0}" dt="2023-02-03T13:37:43.194" v="232" actId="20577"/>
        <pc:sldMkLst>
          <pc:docMk/>
          <pc:sldMk cId="0" sldId="294"/>
        </pc:sldMkLst>
        <pc:spChg chg="mod">
          <ac:chgData name="Noyan, Alican" userId="S::noyan.a@buas.nl::f2106684-872a-4b1d-b983-18c991c41330" providerId="AD" clId="Web-{F6992F49-5864-5155-C852-4A8C5CD986C0}" dt="2023-02-03T13:26:41.211" v="102" actId="20577"/>
          <ac:spMkLst>
            <pc:docMk/>
            <pc:sldMk cId="0" sldId="294"/>
            <ac:spMk id="4" creationId="{4B1AFA75-0BFC-2AF2-8AED-33D45D7F8644}"/>
          </ac:spMkLst>
        </pc:spChg>
        <pc:spChg chg="mod">
          <ac:chgData name="Noyan, Alican" userId="S::noyan.a@buas.nl::f2106684-872a-4b1d-b983-18c991c41330" providerId="AD" clId="Web-{F6992F49-5864-5155-C852-4A8C5CD986C0}" dt="2023-02-03T13:26:07.960" v="93" actId="20577"/>
          <ac:spMkLst>
            <pc:docMk/>
            <pc:sldMk cId="0" sldId="294"/>
            <ac:spMk id="8" creationId="{DE8B85CC-86BE-FFBA-5E25-9E5D1318CD48}"/>
          </ac:spMkLst>
        </pc:spChg>
        <pc:spChg chg="mod">
          <ac:chgData name="Noyan, Alican" userId="S::noyan.a@buas.nl::f2106684-872a-4b1d-b983-18c991c41330" providerId="AD" clId="Web-{F6992F49-5864-5155-C852-4A8C5CD986C0}" dt="2023-02-03T13:37:43.194" v="232" actId="20577"/>
          <ac:spMkLst>
            <pc:docMk/>
            <pc:sldMk cId="0" sldId="294"/>
            <ac:spMk id="476" creationId="{00000000-0000-0000-0000-000000000000}"/>
          </ac:spMkLst>
        </pc:spChg>
        <pc:spChg chg="mod">
          <ac:chgData name="Noyan, Alican" userId="S::noyan.a@buas.nl::f2106684-872a-4b1d-b983-18c991c41330" providerId="AD" clId="Web-{F6992F49-5864-5155-C852-4A8C5CD986C0}" dt="2023-02-03T13:26:03.913" v="91" actId="20577"/>
          <ac:spMkLst>
            <pc:docMk/>
            <pc:sldMk cId="0" sldId="294"/>
            <ac:spMk id="480" creationId="{00000000-0000-0000-0000-000000000000}"/>
          </ac:spMkLst>
        </pc:spChg>
      </pc:sldChg>
      <pc:sldChg chg="modSp">
        <pc:chgData name="Noyan, Alican" userId="S::noyan.a@buas.nl::f2106684-872a-4b1d-b983-18c991c41330" providerId="AD" clId="Web-{F6992F49-5864-5155-C852-4A8C5CD986C0}" dt="2023-02-03T13:27:19.899" v="125" actId="20577"/>
        <pc:sldMkLst>
          <pc:docMk/>
          <pc:sldMk cId="4111561620" sldId="299"/>
        </pc:sldMkLst>
        <pc:spChg chg="mod">
          <ac:chgData name="Noyan, Alican" userId="S::noyan.a@buas.nl::f2106684-872a-4b1d-b983-18c991c41330" providerId="AD" clId="Web-{F6992F49-5864-5155-C852-4A8C5CD986C0}" dt="2023-02-03T13:26:55.758" v="108" actId="20577"/>
          <ac:spMkLst>
            <pc:docMk/>
            <pc:sldMk cId="4111561620" sldId="299"/>
            <ac:spMk id="468" creationId="{00000000-0000-0000-0000-000000000000}"/>
          </ac:spMkLst>
        </pc:spChg>
        <pc:spChg chg="mod">
          <ac:chgData name="Noyan, Alican" userId="S::noyan.a@buas.nl::f2106684-872a-4b1d-b983-18c991c41330" providerId="AD" clId="Web-{F6992F49-5864-5155-C852-4A8C5CD986C0}" dt="2023-02-03T13:27:19.899" v="125" actId="20577"/>
          <ac:spMkLst>
            <pc:docMk/>
            <pc:sldMk cId="4111561620" sldId="299"/>
            <ac:spMk id="469" creationId="{00000000-0000-0000-0000-000000000000}"/>
          </ac:spMkLst>
        </pc:spChg>
      </pc:sldChg>
      <pc:sldChg chg="addSp modSp">
        <pc:chgData name="Noyan, Alican" userId="S::noyan.a@buas.nl::f2106684-872a-4b1d-b983-18c991c41330" providerId="AD" clId="Web-{F6992F49-5864-5155-C852-4A8C5CD986C0}" dt="2023-02-03T13:37:49.273" v="235" actId="20577"/>
        <pc:sldMkLst>
          <pc:docMk/>
          <pc:sldMk cId="3889067802" sldId="300"/>
        </pc:sldMkLst>
        <pc:spChg chg="mod">
          <ac:chgData name="Noyan, Alican" userId="S::noyan.a@buas.nl::f2106684-872a-4b1d-b983-18c991c41330" providerId="AD" clId="Web-{F6992F49-5864-5155-C852-4A8C5CD986C0}" dt="2023-02-03T13:27:53.337" v="135" actId="20577"/>
          <ac:spMkLst>
            <pc:docMk/>
            <pc:sldMk cId="3889067802" sldId="300"/>
            <ac:spMk id="2" creationId="{0DF68E2A-4FDB-D5FA-06F1-F3DB970B9CD1}"/>
          </ac:spMkLst>
        </pc:spChg>
        <pc:spChg chg="add mod">
          <ac:chgData name="Noyan, Alican" userId="S::noyan.a@buas.nl::f2106684-872a-4b1d-b983-18c991c41330" providerId="AD" clId="Web-{F6992F49-5864-5155-C852-4A8C5CD986C0}" dt="2023-02-03T13:28:20.526" v="138" actId="20577"/>
          <ac:spMkLst>
            <pc:docMk/>
            <pc:sldMk cId="3889067802" sldId="300"/>
            <ac:spMk id="4" creationId="{DF712CDF-A13F-0749-18B9-BB5188306C34}"/>
          </ac:spMkLst>
        </pc:spChg>
        <pc:spChg chg="mod">
          <ac:chgData name="Noyan, Alican" userId="S::noyan.a@buas.nl::f2106684-872a-4b1d-b983-18c991c41330" providerId="AD" clId="Web-{F6992F49-5864-5155-C852-4A8C5CD986C0}" dt="2023-02-03T13:37:49.273" v="235" actId="20577"/>
          <ac:spMkLst>
            <pc:docMk/>
            <pc:sldMk cId="3889067802" sldId="300"/>
            <ac:spMk id="476" creationId="{00000000-0000-0000-0000-000000000000}"/>
          </ac:spMkLst>
        </pc:spChg>
        <pc:spChg chg="mod">
          <ac:chgData name="Noyan, Alican" userId="S::noyan.a@buas.nl::f2106684-872a-4b1d-b983-18c991c41330" providerId="AD" clId="Web-{F6992F49-5864-5155-C852-4A8C5CD986C0}" dt="2023-02-03T13:27:29.087" v="126" actId="20577"/>
          <ac:spMkLst>
            <pc:docMk/>
            <pc:sldMk cId="3889067802" sldId="300"/>
            <ac:spMk id="479" creationId="{00000000-0000-0000-0000-000000000000}"/>
          </ac:spMkLst>
        </pc:spChg>
        <pc:spChg chg="mod">
          <ac:chgData name="Noyan, Alican" userId="S::noyan.a@buas.nl::f2106684-872a-4b1d-b983-18c991c41330" providerId="AD" clId="Web-{F6992F49-5864-5155-C852-4A8C5CD986C0}" dt="2023-02-03T13:28:24.838" v="139" actId="20577"/>
          <ac:spMkLst>
            <pc:docMk/>
            <pc:sldMk cId="3889067802" sldId="300"/>
            <ac:spMk id="480" creationId="{00000000-0000-0000-0000-000000000000}"/>
          </ac:spMkLst>
        </pc:spChg>
      </pc:sldChg>
      <pc:sldChg chg="modSp">
        <pc:chgData name="Noyan, Alican" userId="S::noyan.a@buas.nl::f2106684-872a-4b1d-b983-18c991c41330" providerId="AD" clId="Web-{F6992F49-5864-5155-C852-4A8C5CD986C0}" dt="2023-02-03T13:22:46.018" v="71" actId="20577"/>
        <pc:sldMkLst>
          <pc:docMk/>
          <pc:sldMk cId="2683140886" sldId="308"/>
        </pc:sldMkLst>
        <pc:spChg chg="mod">
          <ac:chgData name="Noyan, Alican" userId="S::noyan.a@buas.nl::f2106684-872a-4b1d-b983-18c991c41330" providerId="AD" clId="Web-{F6992F49-5864-5155-C852-4A8C5CD986C0}" dt="2023-02-03T13:22:46.018" v="71" actId="20577"/>
          <ac:spMkLst>
            <pc:docMk/>
            <pc:sldMk cId="2683140886" sldId="308"/>
            <ac:spMk id="228" creationId="{00000000-0000-0000-0000-000000000000}"/>
          </ac:spMkLst>
        </pc:spChg>
      </pc:sldChg>
      <pc:sldChg chg="modSp">
        <pc:chgData name="Noyan, Alican" userId="S::noyan.a@buas.nl::f2106684-872a-4b1d-b983-18c991c41330" providerId="AD" clId="Web-{F6992F49-5864-5155-C852-4A8C5CD986C0}" dt="2023-02-03T13:23:03.019" v="75" actId="20577"/>
        <pc:sldMkLst>
          <pc:docMk/>
          <pc:sldMk cId="2397875895" sldId="311"/>
        </pc:sldMkLst>
        <pc:spChg chg="mod">
          <ac:chgData name="Noyan, Alican" userId="S::noyan.a@buas.nl::f2106684-872a-4b1d-b983-18c991c41330" providerId="AD" clId="Web-{F6992F49-5864-5155-C852-4A8C5CD986C0}" dt="2023-02-03T13:23:03.019" v="75" actId="20577"/>
          <ac:spMkLst>
            <pc:docMk/>
            <pc:sldMk cId="2397875895" sldId="311"/>
            <ac:spMk id="240" creationId="{00000000-0000-0000-0000-000000000000}"/>
          </ac:spMkLst>
        </pc:spChg>
      </pc:sldChg>
      <pc:sldChg chg="modSp">
        <pc:chgData name="Noyan, Alican" userId="S::noyan.a@buas.nl::f2106684-872a-4b1d-b983-18c991c41330" providerId="AD" clId="Web-{F6992F49-5864-5155-C852-4A8C5CD986C0}" dt="2023-02-03T13:36:06.005" v="213" actId="20577"/>
        <pc:sldMkLst>
          <pc:docMk/>
          <pc:sldMk cId="0" sldId="315"/>
        </pc:sldMkLst>
        <pc:spChg chg="mod">
          <ac:chgData name="Noyan, Alican" userId="S::noyan.a@buas.nl::f2106684-872a-4b1d-b983-18c991c41330" providerId="AD" clId="Web-{F6992F49-5864-5155-C852-4A8C5CD986C0}" dt="2023-02-03T13:35:52.520" v="211" actId="20577"/>
          <ac:spMkLst>
            <pc:docMk/>
            <pc:sldMk cId="0" sldId="315"/>
            <ac:spMk id="364" creationId="{00000000-0000-0000-0000-000000000000}"/>
          </ac:spMkLst>
        </pc:spChg>
        <pc:spChg chg="mod">
          <ac:chgData name="Noyan, Alican" userId="S::noyan.a@buas.nl::f2106684-872a-4b1d-b983-18c991c41330" providerId="AD" clId="Web-{F6992F49-5864-5155-C852-4A8C5CD986C0}" dt="2023-02-03T13:36:06.005" v="213" actId="20577"/>
          <ac:spMkLst>
            <pc:docMk/>
            <pc:sldMk cId="0" sldId="315"/>
            <ac:spMk id="365" creationId="{00000000-0000-0000-0000-000000000000}"/>
          </ac:spMkLst>
        </pc:spChg>
      </pc:sldChg>
      <pc:sldChg chg="modSp">
        <pc:chgData name="Noyan, Alican" userId="S::noyan.a@buas.nl::f2106684-872a-4b1d-b983-18c991c41330" providerId="AD" clId="Web-{F6992F49-5864-5155-C852-4A8C5CD986C0}" dt="2023-02-03T13:22:35.924" v="69" actId="20577"/>
        <pc:sldMkLst>
          <pc:docMk/>
          <pc:sldMk cId="3399973339" sldId="324"/>
        </pc:sldMkLst>
        <pc:spChg chg="mod">
          <ac:chgData name="Noyan, Alican" userId="S::noyan.a@buas.nl::f2106684-872a-4b1d-b983-18c991c41330" providerId="AD" clId="Web-{F6992F49-5864-5155-C852-4A8C5CD986C0}" dt="2023-02-03T13:22:35.924" v="69" actId="20577"/>
          <ac:spMkLst>
            <pc:docMk/>
            <pc:sldMk cId="3399973339" sldId="324"/>
            <ac:spMk id="228" creationId="{00000000-0000-0000-0000-000000000000}"/>
          </ac:spMkLst>
        </pc:spChg>
      </pc:sldChg>
      <pc:sldChg chg="modSp">
        <pc:chgData name="Noyan, Alican" userId="S::noyan.a@buas.nl::f2106684-872a-4b1d-b983-18c991c41330" providerId="AD" clId="Web-{F6992F49-5864-5155-C852-4A8C5CD986C0}" dt="2023-02-03T13:22:41.065" v="70" actId="20577"/>
        <pc:sldMkLst>
          <pc:docMk/>
          <pc:sldMk cId="3366952028" sldId="325"/>
        </pc:sldMkLst>
        <pc:spChg chg="mod">
          <ac:chgData name="Noyan, Alican" userId="S::noyan.a@buas.nl::f2106684-872a-4b1d-b983-18c991c41330" providerId="AD" clId="Web-{F6992F49-5864-5155-C852-4A8C5CD986C0}" dt="2023-02-03T13:22:41.065" v="70" actId="20577"/>
          <ac:spMkLst>
            <pc:docMk/>
            <pc:sldMk cId="3366952028" sldId="325"/>
            <ac:spMk id="240" creationId="{00000000-0000-0000-0000-000000000000}"/>
          </ac:spMkLst>
        </pc:spChg>
      </pc:sldChg>
      <pc:sldChg chg="modSp">
        <pc:chgData name="Noyan, Alican" userId="S::noyan.a@buas.nl::f2106684-872a-4b1d-b983-18c991c41330" providerId="AD" clId="Web-{F6992F49-5864-5155-C852-4A8C5CD986C0}" dt="2023-02-03T13:22:49.846" v="72" actId="20577"/>
        <pc:sldMkLst>
          <pc:docMk/>
          <pc:sldMk cId="1600689614" sldId="326"/>
        </pc:sldMkLst>
        <pc:spChg chg="mod">
          <ac:chgData name="Noyan, Alican" userId="S::noyan.a@buas.nl::f2106684-872a-4b1d-b983-18c991c41330" providerId="AD" clId="Web-{F6992F49-5864-5155-C852-4A8C5CD986C0}" dt="2023-02-03T13:22:49.846" v="72" actId="20577"/>
          <ac:spMkLst>
            <pc:docMk/>
            <pc:sldMk cId="1600689614" sldId="326"/>
            <ac:spMk id="240" creationId="{00000000-0000-0000-0000-000000000000}"/>
          </ac:spMkLst>
        </pc:spChg>
      </pc:sldChg>
      <pc:sldChg chg="modSp">
        <pc:chgData name="Noyan, Alican" userId="S::noyan.a@buas.nl::f2106684-872a-4b1d-b983-18c991c41330" providerId="AD" clId="Web-{F6992F49-5864-5155-C852-4A8C5CD986C0}" dt="2023-02-03T13:22:55.690" v="73" actId="20577"/>
        <pc:sldMkLst>
          <pc:docMk/>
          <pc:sldMk cId="2423163008" sldId="327"/>
        </pc:sldMkLst>
        <pc:spChg chg="mod">
          <ac:chgData name="Noyan, Alican" userId="S::noyan.a@buas.nl::f2106684-872a-4b1d-b983-18c991c41330" providerId="AD" clId="Web-{F6992F49-5864-5155-C852-4A8C5CD986C0}" dt="2023-02-03T13:22:55.690" v="73" actId="20577"/>
          <ac:spMkLst>
            <pc:docMk/>
            <pc:sldMk cId="2423163008" sldId="327"/>
            <ac:spMk id="228" creationId="{00000000-0000-0000-0000-000000000000}"/>
          </ac:spMkLst>
        </pc:spChg>
      </pc:sldChg>
      <pc:sldChg chg="modSp">
        <pc:chgData name="Noyan, Alican" userId="S::noyan.a@buas.nl::f2106684-872a-4b1d-b983-18c991c41330" providerId="AD" clId="Web-{F6992F49-5864-5155-C852-4A8C5CD986C0}" dt="2023-02-03T13:23:07.253" v="76" actId="20577"/>
        <pc:sldMkLst>
          <pc:docMk/>
          <pc:sldMk cId="902546621" sldId="328"/>
        </pc:sldMkLst>
        <pc:spChg chg="mod">
          <ac:chgData name="Noyan, Alican" userId="S::noyan.a@buas.nl::f2106684-872a-4b1d-b983-18c991c41330" providerId="AD" clId="Web-{F6992F49-5864-5155-C852-4A8C5CD986C0}" dt="2023-02-03T13:23:07.253" v="76" actId="20577"/>
          <ac:spMkLst>
            <pc:docMk/>
            <pc:sldMk cId="902546621" sldId="328"/>
            <ac:spMk id="228" creationId="{00000000-0000-0000-0000-000000000000}"/>
          </ac:spMkLst>
        </pc:spChg>
      </pc:sldChg>
      <pc:sldChg chg="modSp">
        <pc:chgData name="Noyan, Alican" userId="S::noyan.a@buas.nl::f2106684-872a-4b1d-b983-18c991c41330" providerId="AD" clId="Web-{F6992F49-5864-5155-C852-4A8C5CD986C0}" dt="2023-02-03T13:23:11.816" v="77" actId="20577"/>
        <pc:sldMkLst>
          <pc:docMk/>
          <pc:sldMk cId="628294700" sldId="329"/>
        </pc:sldMkLst>
        <pc:spChg chg="mod">
          <ac:chgData name="Noyan, Alican" userId="S::noyan.a@buas.nl::f2106684-872a-4b1d-b983-18c991c41330" providerId="AD" clId="Web-{F6992F49-5864-5155-C852-4A8C5CD986C0}" dt="2023-02-03T13:23:11.816" v="77" actId="20577"/>
          <ac:spMkLst>
            <pc:docMk/>
            <pc:sldMk cId="628294700" sldId="329"/>
            <ac:spMk id="240" creationId="{00000000-0000-0000-0000-000000000000}"/>
          </ac:spMkLst>
        </pc:spChg>
      </pc:sldChg>
      <pc:sldChg chg="modSp">
        <pc:chgData name="Noyan, Alican" userId="S::noyan.a@buas.nl::f2106684-872a-4b1d-b983-18c991c41330" providerId="AD" clId="Web-{F6992F49-5864-5155-C852-4A8C5CD986C0}" dt="2023-02-03T13:23:19.066" v="78" actId="20577"/>
        <pc:sldMkLst>
          <pc:docMk/>
          <pc:sldMk cId="4268202112" sldId="331"/>
        </pc:sldMkLst>
        <pc:spChg chg="mod">
          <ac:chgData name="Noyan, Alican" userId="S::noyan.a@buas.nl::f2106684-872a-4b1d-b983-18c991c41330" providerId="AD" clId="Web-{F6992F49-5864-5155-C852-4A8C5CD986C0}" dt="2023-02-03T13:23:19.066" v="78" actId="20577"/>
          <ac:spMkLst>
            <pc:docMk/>
            <pc:sldMk cId="4268202112" sldId="331"/>
            <ac:spMk id="228" creationId="{00000000-0000-0000-0000-000000000000}"/>
          </ac:spMkLst>
        </pc:spChg>
      </pc:sldChg>
      <pc:sldChg chg="modSp">
        <pc:chgData name="Noyan, Alican" userId="S::noyan.a@buas.nl::f2106684-872a-4b1d-b983-18c991c41330" providerId="AD" clId="Web-{F6992F49-5864-5155-C852-4A8C5CD986C0}" dt="2023-02-03T13:23:24.410" v="79" actId="20577"/>
        <pc:sldMkLst>
          <pc:docMk/>
          <pc:sldMk cId="3657977742" sldId="332"/>
        </pc:sldMkLst>
        <pc:spChg chg="mod">
          <ac:chgData name="Noyan, Alican" userId="S::noyan.a@buas.nl::f2106684-872a-4b1d-b983-18c991c41330" providerId="AD" clId="Web-{F6992F49-5864-5155-C852-4A8C5CD986C0}" dt="2023-02-03T13:23:24.410" v="79" actId="20577"/>
          <ac:spMkLst>
            <pc:docMk/>
            <pc:sldMk cId="3657977742" sldId="332"/>
            <ac:spMk id="240" creationId="{00000000-0000-0000-0000-000000000000}"/>
          </ac:spMkLst>
        </pc:spChg>
      </pc:sldChg>
      <pc:sldChg chg="del">
        <pc:chgData name="Noyan, Alican" userId="S::noyan.a@buas.nl::f2106684-872a-4b1d-b983-18c991c41330" providerId="AD" clId="Web-{F6992F49-5864-5155-C852-4A8C5CD986C0}" dt="2023-02-03T13:35:39.957" v="195"/>
        <pc:sldMkLst>
          <pc:docMk/>
          <pc:sldMk cId="157747600" sldId="335"/>
        </pc:sldMkLst>
      </pc:sldChg>
      <pc:sldChg chg="del">
        <pc:chgData name="Noyan, Alican" userId="S::noyan.a@buas.nl::f2106684-872a-4b1d-b983-18c991c41330" providerId="AD" clId="Web-{F6992F49-5864-5155-C852-4A8C5CD986C0}" dt="2023-02-03T13:26:16.257" v="94"/>
        <pc:sldMkLst>
          <pc:docMk/>
          <pc:sldMk cId="1502408490" sldId="336"/>
        </pc:sldMkLst>
      </pc:sldChg>
      <pc:sldChg chg="modSp add replId">
        <pc:chgData name="Noyan, Alican" userId="S::noyan.a@buas.nl::f2106684-872a-4b1d-b983-18c991c41330" providerId="AD" clId="Web-{F6992F49-5864-5155-C852-4A8C5CD986C0}" dt="2023-02-03T13:37:56.304" v="238" actId="20577"/>
        <pc:sldMkLst>
          <pc:docMk/>
          <pc:sldMk cId="2690218867" sldId="336"/>
        </pc:sldMkLst>
        <pc:spChg chg="mod">
          <ac:chgData name="Noyan, Alican" userId="S::noyan.a@buas.nl::f2106684-872a-4b1d-b983-18c991c41330" providerId="AD" clId="Web-{F6992F49-5864-5155-C852-4A8C5CD986C0}" dt="2023-02-03T13:30:27.200" v="161" actId="14100"/>
          <ac:spMkLst>
            <pc:docMk/>
            <pc:sldMk cId="2690218867" sldId="336"/>
            <ac:spMk id="2" creationId="{0DF68E2A-4FDB-D5FA-06F1-F3DB970B9CD1}"/>
          </ac:spMkLst>
        </pc:spChg>
        <pc:spChg chg="mod">
          <ac:chgData name="Noyan, Alican" userId="S::noyan.a@buas.nl::f2106684-872a-4b1d-b983-18c991c41330" providerId="AD" clId="Web-{F6992F49-5864-5155-C852-4A8C5CD986C0}" dt="2023-02-03T13:30:24.528" v="160" actId="20577"/>
          <ac:spMkLst>
            <pc:docMk/>
            <pc:sldMk cId="2690218867" sldId="336"/>
            <ac:spMk id="4" creationId="{DF712CDF-A13F-0749-18B9-BB5188306C34}"/>
          </ac:spMkLst>
        </pc:spChg>
        <pc:spChg chg="mod">
          <ac:chgData name="Noyan, Alican" userId="S::noyan.a@buas.nl::f2106684-872a-4b1d-b983-18c991c41330" providerId="AD" clId="Web-{F6992F49-5864-5155-C852-4A8C5CD986C0}" dt="2023-02-03T13:29:58.543" v="157" actId="20577"/>
          <ac:spMkLst>
            <pc:docMk/>
            <pc:sldMk cId="2690218867" sldId="336"/>
            <ac:spMk id="475" creationId="{00000000-0000-0000-0000-000000000000}"/>
          </ac:spMkLst>
        </pc:spChg>
        <pc:spChg chg="mod">
          <ac:chgData name="Noyan, Alican" userId="S::noyan.a@buas.nl::f2106684-872a-4b1d-b983-18c991c41330" providerId="AD" clId="Web-{F6992F49-5864-5155-C852-4A8C5CD986C0}" dt="2023-02-03T13:37:56.304" v="238" actId="20577"/>
          <ac:spMkLst>
            <pc:docMk/>
            <pc:sldMk cId="2690218867" sldId="336"/>
            <ac:spMk id="476" creationId="{00000000-0000-0000-0000-000000000000}"/>
          </ac:spMkLst>
        </pc:spChg>
        <pc:spChg chg="mod">
          <ac:chgData name="Noyan, Alican" userId="S::noyan.a@buas.nl::f2106684-872a-4b1d-b983-18c991c41330" providerId="AD" clId="Web-{F6992F49-5864-5155-C852-4A8C5CD986C0}" dt="2023-02-03T13:29:54.778" v="156" actId="20577"/>
          <ac:spMkLst>
            <pc:docMk/>
            <pc:sldMk cId="2690218867" sldId="336"/>
            <ac:spMk id="479" creationId="{00000000-0000-0000-0000-000000000000}"/>
          </ac:spMkLst>
        </pc:spChg>
        <pc:spChg chg="mod">
          <ac:chgData name="Noyan, Alican" userId="S::noyan.a@buas.nl::f2106684-872a-4b1d-b983-18c991c41330" providerId="AD" clId="Web-{F6992F49-5864-5155-C852-4A8C5CD986C0}" dt="2023-02-03T13:30:37.716" v="164" actId="20577"/>
          <ac:spMkLst>
            <pc:docMk/>
            <pc:sldMk cId="2690218867" sldId="336"/>
            <ac:spMk id="480" creationId="{00000000-0000-0000-0000-000000000000}"/>
          </ac:spMkLst>
        </pc:spChg>
      </pc:sldChg>
      <pc:sldChg chg="del">
        <pc:chgData name="Noyan, Alican" userId="S::noyan.a@buas.nl::f2106684-872a-4b1d-b983-18c991c41330" providerId="AD" clId="Web-{F6992F49-5864-5155-C852-4A8C5CD986C0}" dt="2023-02-03T13:28:38.370" v="140"/>
        <pc:sldMkLst>
          <pc:docMk/>
          <pc:sldMk cId="2961102828" sldId="337"/>
        </pc:sldMkLst>
      </pc:sldChg>
      <pc:sldChg chg="modSp add replId">
        <pc:chgData name="Noyan, Alican" userId="S::noyan.a@buas.nl::f2106684-872a-4b1d-b983-18c991c41330" providerId="AD" clId="Web-{F6992F49-5864-5155-C852-4A8C5CD986C0}" dt="2023-02-03T13:29:42.387" v="155" actId="20577"/>
        <pc:sldMkLst>
          <pc:docMk/>
          <pc:sldMk cId="4035082316" sldId="337"/>
        </pc:sldMkLst>
        <pc:spChg chg="mod">
          <ac:chgData name="Noyan, Alican" userId="S::noyan.a@buas.nl::f2106684-872a-4b1d-b983-18c991c41330" providerId="AD" clId="Web-{F6992F49-5864-5155-C852-4A8C5CD986C0}" dt="2023-02-03T13:29:02.730" v="145" actId="20577"/>
          <ac:spMkLst>
            <pc:docMk/>
            <pc:sldMk cId="4035082316" sldId="337"/>
            <ac:spMk id="467" creationId="{00000000-0000-0000-0000-000000000000}"/>
          </ac:spMkLst>
        </pc:spChg>
        <pc:spChg chg="mod">
          <ac:chgData name="Noyan, Alican" userId="S::noyan.a@buas.nl::f2106684-872a-4b1d-b983-18c991c41330" providerId="AD" clId="Web-{F6992F49-5864-5155-C852-4A8C5CD986C0}" dt="2023-02-03T13:29:16.011" v="151" actId="20577"/>
          <ac:spMkLst>
            <pc:docMk/>
            <pc:sldMk cId="4035082316" sldId="337"/>
            <ac:spMk id="468" creationId="{00000000-0000-0000-0000-000000000000}"/>
          </ac:spMkLst>
        </pc:spChg>
        <pc:spChg chg="mod">
          <ac:chgData name="Noyan, Alican" userId="S::noyan.a@buas.nl::f2106684-872a-4b1d-b983-18c991c41330" providerId="AD" clId="Web-{F6992F49-5864-5155-C852-4A8C5CD986C0}" dt="2023-02-03T13:29:37.246" v="153" actId="20577"/>
          <ac:spMkLst>
            <pc:docMk/>
            <pc:sldMk cId="4035082316" sldId="337"/>
            <ac:spMk id="469" creationId="{00000000-0000-0000-0000-000000000000}"/>
          </ac:spMkLst>
        </pc:spChg>
        <pc:spChg chg="mod">
          <ac:chgData name="Noyan, Alican" userId="S::noyan.a@buas.nl::f2106684-872a-4b1d-b983-18c991c41330" providerId="AD" clId="Web-{F6992F49-5864-5155-C852-4A8C5CD986C0}" dt="2023-02-03T13:29:42.387" v="155" actId="20577"/>
          <ac:spMkLst>
            <pc:docMk/>
            <pc:sldMk cId="4035082316" sldId="337"/>
            <ac:spMk id="470" creationId="{00000000-0000-0000-0000-000000000000}"/>
          </ac:spMkLst>
        </pc:spChg>
      </pc:sldChg>
      <pc:sldChg chg="modSp add replId">
        <pc:chgData name="Noyan, Alican" userId="S::noyan.a@buas.nl::f2106684-872a-4b1d-b983-18c991c41330" providerId="AD" clId="Web-{F6992F49-5864-5155-C852-4A8C5CD986C0}" dt="2023-02-03T13:38:01.257" v="239" actId="20577"/>
        <pc:sldMkLst>
          <pc:docMk/>
          <pc:sldMk cId="282750339" sldId="338"/>
        </pc:sldMkLst>
        <pc:spChg chg="mod">
          <ac:chgData name="Noyan, Alican" userId="S::noyan.a@buas.nl::f2106684-872a-4b1d-b983-18c991c41330" providerId="AD" clId="Web-{F6992F49-5864-5155-C852-4A8C5CD986C0}" dt="2023-02-03T13:31:32.420" v="180" actId="14100"/>
          <ac:spMkLst>
            <pc:docMk/>
            <pc:sldMk cId="282750339" sldId="338"/>
            <ac:spMk id="2" creationId="{0DF68E2A-4FDB-D5FA-06F1-F3DB970B9CD1}"/>
          </ac:spMkLst>
        </pc:spChg>
        <pc:spChg chg="mod">
          <ac:chgData name="Noyan, Alican" userId="S::noyan.a@buas.nl::f2106684-872a-4b1d-b983-18c991c41330" providerId="AD" clId="Web-{F6992F49-5864-5155-C852-4A8C5CD986C0}" dt="2023-02-03T13:31:23.217" v="174" actId="20577"/>
          <ac:spMkLst>
            <pc:docMk/>
            <pc:sldMk cId="282750339" sldId="338"/>
            <ac:spMk id="4" creationId="{DF712CDF-A13F-0749-18B9-BB5188306C34}"/>
          </ac:spMkLst>
        </pc:spChg>
        <pc:spChg chg="mod">
          <ac:chgData name="Noyan, Alican" userId="S::noyan.a@buas.nl::f2106684-872a-4b1d-b983-18c991c41330" providerId="AD" clId="Web-{F6992F49-5864-5155-C852-4A8C5CD986C0}" dt="2023-02-03T13:31:37.233" v="181" actId="20577"/>
          <ac:spMkLst>
            <pc:docMk/>
            <pc:sldMk cId="282750339" sldId="338"/>
            <ac:spMk id="475" creationId="{00000000-0000-0000-0000-000000000000}"/>
          </ac:spMkLst>
        </pc:spChg>
        <pc:spChg chg="mod">
          <ac:chgData name="Noyan, Alican" userId="S::noyan.a@buas.nl::f2106684-872a-4b1d-b983-18c991c41330" providerId="AD" clId="Web-{F6992F49-5864-5155-C852-4A8C5CD986C0}" dt="2023-02-03T13:38:01.257" v="239" actId="20577"/>
          <ac:spMkLst>
            <pc:docMk/>
            <pc:sldMk cId="282750339" sldId="338"/>
            <ac:spMk id="476" creationId="{00000000-0000-0000-0000-000000000000}"/>
          </ac:spMkLst>
        </pc:spChg>
        <pc:spChg chg="mod">
          <ac:chgData name="Noyan, Alican" userId="S::noyan.a@buas.nl::f2106684-872a-4b1d-b983-18c991c41330" providerId="AD" clId="Web-{F6992F49-5864-5155-C852-4A8C5CD986C0}" dt="2023-02-03T13:31:40.343" v="182" actId="20577"/>
          <ac:spMkLst>
            <pc:docMk/>
            <pc:sldMk cId="282750339" sldId="338"/>
            <ac:spMk id="479" creationId="{00000000-0000-0000-0000-000000000000}"/>
          </ac:spMkLst>
        </pc:spChg>
        <pc:spChg chg="mod">
          <ac:chgData name="Noyan, Alican" userId="S::noyan.a@buas.nl::f2106684-872a-4b1d-b983-18c991c41330" providerId="AD" clId="Web-{F6992F49-5864-5155-C852-4A8C5CD986C0}" dt="2023-02-03T13:31:15.076" v="172" actId="20577"/>
          <ac:spMkLst>
            <pc:docMk/>
            <pc:sldMk cId="282750339" sldId="338"/>
            <ac:spMk id="480" creationId="{00000000-0000-0000-0000-000000000000}"/>
          </ac:spMkLst>
        </pc:spChg>
      </pc:sldChg>
      <pc:sldChg chg="modSp add replId">
        <pc:chgData name="Noyan, Alican" userId="S::noyan.a@buas.nl::f2106684-872a-4b1d-b983-18c991c41330" providerId="AD" clId="Web-{F6992F49-5864-5155-C852-4A8C5CD986C0}" dt="2023-02-03T13:31:11.701" v="171" actId="20577"/>
        <pc:sldMkLst>
          <pc:docMk/>
          <pc:sldMk cId="3949445347" sldId="339"/>
        </pc:sldMkLst>
        <pc:spChg chg="mod">
          <ac:chgData name="Noyan, Alican" userId="S::noyan.a@buas.nl::f2106684-872a-4b1d-b983-18c991c41330" providerId="AD" clId="Web-{F6992F49-5864-5155-C852-4A8C5CD986C0}" dt="2023-02-03T13:30:58.013" v="168" actId="20577"/>
          <ac:spMkLst>
            <pc:docMk/>
            <pc:sldMk cId="3949445347" sldId="339"/>
            <ac:spMk id="467" creationId="{00000000-0000-0000-0000-000000000000}"/>
          </ac:spMkLst>
        </pc:spChg>
        <pc:spChg chg="mod">
          <ac:chgData name="Noyan, Alican" userId="S::noyan.a@buas.nl::f2106684-872a-4b1d-b983-18c991c41330" providerId="AD" clId="Web-{F6992F49-5864-5155-C852-4A8C5CD986C0}" dt="2023-02-03T13:31:08.826" v="170" actId="20577"/>
          <ac:spMkLst>
            <pc:docMk/>
            <pc:sldMk cId="3949445347" sldId="339"/>
            <ac:spMk id="468" creationId="{00000000-0000-0000-0000-000000000000}"/>
          </ac:spMkLst>
        </pc:spChg>
        <pc:spChg chg="mod">
          <ac:chgData name="Noyan, Alican" userId="S::noyan.a@buas.nl::f2106684-872a-4b1d-b983-18c991c41330" providerId="AD" clId="Web-{F6992F49-5864-5155-C852-4A8C5CD986C0}" dt="2023-02-03T13:31:11.701" v="171" actId="20577"/>
          <ac:spMkLst>
            <pc:docMk/>
            <pc:sldMk cId="3949445347" sldId="339"/>
            <ac:spMk id="469" creationId="{00000000-0000-0000-0000-000000000000}"/>
          </ac:spMkLst>
        </pc:spChg>
        <pc:spChg chg="mod">
          <ac:chgData name="Noyan, Alican" userId="S::noyan.a@buas.nl::f2106684-872a-4b1d-b983-18c991c41330" providerId="AD" clId="Web-{F6992F49-5864-5155-C852-4A8C5CD986C0}" dt="2023-02-03T13:30:46.591" v="166" actId="20577"/>
          <ac:spMkLst>
            <pc:docMk/>
            <pc:sldMk cId="3949445347" sldId="339"/>
            <ac:spMk id="470"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chgInfo>
</file>

<file path=ppt/comments/modernComment_11A_0.xml><?xml version="1.0" encoding="utf-8"?>
<p188:cmLst xmlns:a="http://schemas.openxmlformats.org/drawingml/2006/main" xmlns:r="http://schemas.openxmlformats.org/officeDocument/2006/relationships" xmlns:p188="http://schemas.microsoft.com/office/powerpoint/2018/8/main">
  <p188:cm id="{80C6CB5E-5BB4-4302-B606-6FB344B927DF}" authorId="{B3F07B12-FAE0-28AD-E538-EEDF72EBCEF7}" created="2023-01-31T12:19:40.247">
    <pc:sldMkLst xmlns:pc="http://schemas.microsoft.com/office/powerpoint/2013/main/command">
      <pc:docMk/>
      <pc:sldMk cId="0" sldId="282"/>
    </pc:sldMkLst>
    <p188:txBody>
      <a:bodyPr/>
      <a:lstStyle/>
      <a:p>
        <a:r>
          <a:rPr lang="en-US"/>
          <a:t>[@Heijligers, Bram] I changed the section name from B to C, because previous section was already B. Accordingly, I changed the last section from C to 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039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499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517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278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2/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2</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https://adsai.buas.nl/Year2/BlockB/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1A_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a:t>8</a:t>
            </a:r>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rPr>
              <a:t>C</a:t>
            </a:r>
          </a:p>
        </p:txBody>
      </p:sp>
    </p:spTree>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nl-NL" dirty="0" err="1"/>
              <a:t>Reflection</a:t>
            </a:r>
            <a:endParaRPr lang="en-US" dirty="0" err="1"/>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US" b="1" dirty="0"/>
              <a:t>Demonstrates self-exploration and personal development and good academic practices in learning how to learn, and acquiring professional knowledge through research, study, analysis, reflection, discussion and reporting.</a:t>
            </a:r>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1/6</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a:t>
            </a:r>
            <a:r>
              <a:rPr lang="en" sz="900" b="1" i="1" dirty="0">
                <a:solidFill>
                  <a:schemeClr val="lt1"/>
                </a:solidFill>
                <a:latin typeface="Helvetica Neue"/>
                <a:ea typeface="Helvetica Neue"/>
                <a:cs typeface="Helvetica Neue"/>
                <a:sym typeface="Helvetica Neue"/>
              </a:rPr>
              <a:t>using GitHub links</a:t>
            </a:r>
            <a:r>
              <a:rPr lang="en"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demonstrates self-exploration and personal development and good academic practices in learning how to learn, and acquiring professional knowledge through research, study, analysis, reflection, discussion and reporting.</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1.3</a:t>
            </a:r>
            <a:endParaRPr lang="en-US"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i="0" dirty="0"/>
              <a:t>Reflects on personal </a:t>
            </a:r>
            <a:r>
              <a:rPr lang="en-US" i="0" dirty="0" err="1"/>
              <a:t>behaviour</a:t>
            </a:r>
            <a:r>
              <a:rPr lang="en-US" i="0" dirty="0"/>
              <a:t> and attitudes, showing critical analysis of key lessons learned and identifying clear action points for improvement.</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sz="900" dirty="0"/>
              <a:t>Reflection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076307" y="2503171"/>
            <a:ext cx="6610493" cy="685800"/>
          </a:xfrm>
          <a:prstGeom prst="rect">
            <a:avLst/>
          </a:prstGeom>
        </p:spPr>
        <p:txBody>
          <a:bodyPr spcFirstLastPara="1" wrap="square" lIns="91425" tIns="91425" rIns="91425" bIns="91425" anchor="ctr" anchorCtr="0">
            <a:noAutofit/>
          </a:bodyPr>
          <a:lstStyle/>
          <a:p>
            <a:pPr marL="0" indent="0"/>
            <a:r>
              <a:rPr lang="en-US" dirty="0"/>
              <a:t>Tracking time</a:t>
            </a:r>
          </a:p>
        </p:txBody>
      </p:sp>
      <p:sp>
        <p:nvSpPr>
          <p:cNvPr id="365" name="Google Shape;365;p39"/>
          <p:cNvSpPr txBox="1">
            <a:spLocks noGrp="1"/>
          </p:cNvSpPr>
          <p:nvPr>
            <p:ph type="subTitle" idx="2"/>
          </p:nvPr>
        </p:nvSpPr>
        <p:spPr>
          <a:xfrm>
            <a:off x="2962776" y="3353563"/>
            <a:ext cx="5724024" cy="685800"/>
          </a:xfrm>
          <a:prstGeom prst="rect">
            <a:avLst/>
          </a:prstGeom>
        </p:spPr>
        <p:txBody>
          <a:bodyPr spcFirstLastPara="1" wrap="square" lIns="91425" tIns="91425" rIns="91425" bIns="91425" anchor="ctr" anchorCtr="0">
            <a:noAutofit/>
          </a:bodyPr>
          <a:lstStyle/>
          <a:p>
            <a:pPr marL="0" indent="0"/>
            <a:r>
              <a:rPr lang="en-US" b="1" dirty="0"/>
              <a:t>Demonstrates professional behavior with accountability and integrity in the application of industry best practices for planning, execution and tracking work.</a:t>
            </a:r>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2/6</a:t>
            </a:r>
            <a:endParaRPr dirty="0"/>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a:solidFill>
                  <a:schemeClr val="lt1"/>
                </a:solidFill>
                <a:latin typeface="Helvetica Neue"/>
                <a:ea typeface="Helvetica Neue"/>
                <a:cs typeface="Helvetica Neue"/>
                <a:sym typeface="Helvetica Neue"/>
              </a:rPr>
              <a:t>Show your best examples </a:t>
            </a:r>
            <a:r>
              <a:rPr lang="en-US" sz="800" b="1" i="1" dirty="0">
                <a:solidFill>
                  <a:schemeClr val="lt1"/>
                </a:solidFill>
                <a:latin typeface="Helvetica Neue"/>
                <a:ea typeface="Helvetica Neue"/>
                <a:cs typeface="Helvetica Neue"/>
                <a:sym typeface="Helvetica Neue"/>
              </a:rPr>
              <a:t>using GitHub links</a:t>
            </a:r>
            <a:r>
              <a:rPr lang="en-US" sz="8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800" dirty="0">
              <a:solidFill>
                <a:schemeClr val="lt1"/>
              </a:solidFill>
            </a:endParaRPr>
          </a:p>
          <a:p>
            <a:pPr marL="0" lvl="0" indent="0" algn="l" rtl="0">
              <a:lnSpc>
                <a:spcPct val="115000"/>
              </a:lnSpc>
              <a:spcBef>
                <a:spcPts val="0"/>
              </a:spcBef>
              <a:spcAft>
                <a:spcPts val="0"/>
              </a:spcAft>
              <a:buNone/>
            </a:pPr>
            <a:endParaRPr lang="en-US" sz="600" i="1" dirty="0">
              <a:solidFill>
                <a:schemeClr val="lt1"/>
              </a:solidFill>
              <a:latin typeface="Helvetica Neue"/>
              <a:ea typeface="Helvetica Neue"/>
              <a:cs typeface="Helvetica Neue"/>
              <a:sym typeface="Helvetica Neue"/>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b="1" i="0" dirty="0"/>
              <a:t>Demonstrates professional behavior with accountability and integrity in the application of industry best practices for planning, execution and tracking work.</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2.2</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i="0" dirty="0"/>
              <a:t>Accurately tracks time spent on planned and unplanned work, noting reasons for and consequences of deviations from the planned work.</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r>
              <a:rPr lang="en-US" sz="900" dirty="0"/>
              <a:t>Tracking time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Section A</a:t>
            </a:r>
            <a:endParaRPr sz="1400" dirty="0"/>
          </a:p>
          <a:p>
            <a:pPr marL="182880" lvl="0" indent="-180340" algn="l" rtl="0">
              <a:spcBef>
                <a:spcPts val="0"/>
              </a:spcBef>
              <a:spcAft>
                <a:spcPts val="0"/>
              </a:spcAft>
              <a:buSzPts val="1400"/>
              <a:buChar char="●"/>
            </a:pPr>
            <a:r>
              <a:rPr lang="en" sz="1400" dirty="0"/>
              <a:t>Starting this block</a:t>
            </a:r>
            <a:endParaRPr sz="1400" dirty="0"/>
          </a:p>
          <a:p>
            <a:pPr marL="182880" lvl="0" indent="-180340" algn="l" rtl="0">
              <a:spcBef>
                <a:spcPts val="0"/>
              </a:spcBef>
              <a:spcAft>
                <a:spcPts val="0"/>
              </a:spcAft>
              <a:buSzPts val="1400"/>
              <a:buChar char="●"/>
            </a:pPr>
            <a:r>
              <a:rPr lang="en" sz="1400" dirty="0"/>
              <a:t>Goals</a:t>
            </a:r>
            <a:endParaRPr sz="1400" dirty="0"/>
          </a:p>
          <a:p>
            <a:pPr marL="0" lvl="0" indent="0" algn="l" rtl="0">
              <a:spcBef>
                <a:spcPts val="0"/>
              </a:spcBef>
              <a:spcAft>
                <a:spcPts val="0"/>
              </a:spcAft>
              <a:buNone/>
            </a:pPr>
            <a:endParaRPr sz="1400"/>
          </a:p>
          <a:p>
            <a:pPr marL="0" indent="0" algn="l"/>
            <a:r>
              <a:rPr lang="en" sz="1400" dirty="0"/>
              <a:t>Section B</a:t>
            </a:r>
            <a:endParaRPr lang="en-US" sz="1400" dirty="0"/>
          </a:p>
          <a:p>
            <a:pPr marL="182880" indent="-180340" algn="l">
              <a:buFont typeface="Roboto,Sans-Serif"/>
              <a:buChar char="●"/>
            </a:pPr>
            <a:r>
              <a:rPr lang="en" sz="1400" dirty="0"/>
              <a:t>Week log section</a:t>
            </a:r>
            <a:endParaRPr lang="en" dirty="0"/>
          </a:p>
          <a:p>
            <a:pPr marL="182880" lvl="0" indent="-180340" algn="l">
              <a:spcBef>
                <a:spcPts val="0"/>
              </a:spcBef>
              <a:spcAft>
                <a:spcPts val="0"/>
              </a:spcAft>
              <a:buFont typeface="Roboto,Sans-Serif"/>
              <a:buChar char="●"/>
            </a:pPr>
            <a:endParaRPr lang="en" sz="1400" dirty="0"/>
          </a:p>
          <a:p>
            <a:pPr marL="0" indent="0" algn="l"/>
            <a:r>
              <a:rPr lang="en" sz="1400" dirty="0"/>
              <a:t>Section C</a:t>
            </a:r>
            <a:endParaRPr lang="en-US" sz="1400" dirty="0"/>
          </a:p>
          <a:p>
            <a:pPr marL="182880" indent="-180340" algn="l">
              <a:buFont typeface="Roboto,Sans-Serif"/>
              <a:buChar char="●"/>
            </a:pPr>
            <a:r>
              <a:rPr lang="en" sz="1400" dirty="0"/>
              <a:t>ILO section</a:t>
            </a:r>
            <a:endParaRPr lang="en-US" sz="1400" dirty="0"/>
          </a:p>
          <a:p>
            <a:pPr marL="0" indent="0" algn="l"/>
            <a:endParaRPr lang="en" sz="1400"/>
          </a:p>
          <a:p>
            <a:pPr marL="0" lvl="0" indent="0" algn="l" rtl="0">
              <a:spcBef>
                <a:spcPts val="0"/>
              </a:spcBef>
              <a:spcAft>
                <a:spcPts val="0"/>
              </a:spcAft>
              <a:buNone/>
            </a:pPr>
            <a:r>
              <a:rPr lang="en" sz="1400" dirty="0"/>
              <a:t>Section D</a:t>
            </a:r>
            <a:endParaRPr sz="1400" dirty="0"/>
          </a:p>
          <a:p>
            <a:pPr marL="182880" lvl="0" indent="-180340" algn="l" rtl="0">
              <a:spcBef>
                <a:spcPts val="0"/>
              </a:spcBef>
              <a:spcAft>
                <a:spcPts val="0"/>
              </a:spcAft>
              <a:buSzPts val="1400"/>
              <a:buChar char="●"/>
            </a:pPr>
            <a:r>
              <a:rPr lang="en" sz="1400" dirty="0"/>
              <a:t>Block reflection</a:t>
            </a:r>
            <a:endParaRPr sz="1400" dirty="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indent="0" algn="just">
              <a:buNone/>
            </a:pPr>
            <a:r>
              <a:rPr lang="en" sz="1200" b="1" u="sng" dirty="0"/>
              <a:t>Section A - My Plan</a:t>
            </a:r>
            <a:r>
              <a:rPr lang="en" sz="1200" b="1" dirty="0"/>
              <a:t> </a:t>
            </a:r>
            <a:r>
              <a:rPr lang="en" i="1" dirty="0"/>
              <a:t>Must be completed in </a:t>
            </a:r>
            <a:r>
              <a:rPr lang="en" i="1" u="sng" dirty="0"/>
              <a:t>week 1</a:t>
            </a:r>
            <a:endParaRPr lang="en-US" i="1" u="sng" dirty="0"/>
          </a:p>
          <a:p>
            <a:pPr marL="0" indent="0" algn="just">
              <a:spcBef>
                <a:spcPts val="800"/>
              </a:spcBef>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lang="en-US" dirty="0"/>
          </a:p>
          <a:p>
            <a:pPr marL="0" indent="0" algn="just">
              <a:spcBef>
                <a:spcPts val="800"/>
              </a:spcBef>
              <a:buNone/>
            </a:pPr>
            <a:r>
              <a:rPr lang="en" sz="1200" b="1" u="sng" dirty="0"/>
              <a:t>Section B - Weekly Log</a:t>
            </a:r>
            <a:r>
              <a:rPr lang="en" sz="1200" b="1" dirty="0"/>
              <a:t> </a:t>
            </a:r>
            <a:r>
              <a:rPr lang="en" i="1" dirty="0"/>
              <a:t>Must be updated </a:t>
            </a:r>
            <a:r>
              <a:rPr lang="en" i="1" u="sng" dirty="0"/>
              <a:t>every week</a:t>
            </a:r>
            <a:endParaRPr lang="en-US" dirty="0"/>
          </a:p>
          <a:p>
            <a:pPr marL="0" indent="0" algn="just">
              <a:spcBef>
                <a:spcPts val="800"/>
              </a:spcBef>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lang="en-US" dirty="0"/>
          </a:p>
          <a:p>
            <a:pPr marL="0" indent="0" algn="just">
              <a:spcBef>
                <a:spcPts val="800"/>
              </a:spcBef>
              <a:buNone/>
            </a:pPr>
            <a:r>
              <a:rPr lang="en" dirty="0"/>
              <a:t>In such cases, you simply need to provide links to those artifacts and may include any explanatory comment or reflection you feel is appropriate. </a:t>
            </a:r>
            <a:endParaRPr lang="en-US" dirty="0"/>
          </a:p>
          <a:p>
            <a:pPr marL="0" indent="0" algn="just">
              <a:spcBef>
                <a:spcPts val="800"/>
              </a:spcBef>
              <a:buNone/>
            </a:pPr>
            <a:r>
              <a:rPr lang="en" dirty="0"/>
              <a:t>(Some reflection is almost always a good idea as it provides the foundation for Section D.)</a:t>
            </a:r>
            <a:endParaRPr lang="en-US" dirty="0"/>
          </a:p>
          <a:p>
            <a:pPr marL="0" indent="0">
              <a:spcBef>
                <a:spcPts val="800"/>
              </a:spcBef>
              <a:buNone/>
            </a:pPr>
            <a:r>
              <a:rPr lang="en" sz="1200" b="1" u="sng" dirty="0"/>
              <a:t>Section C - ILO’s</a:t>
            </a:r>
            <a:r>
              <a:rPr lang="en" sz="1200" b="1" dirty="0"/>
              <a:t>		</a:t>
            </a:r>
            <a:r>
              <a:rPr lang="en" i="1" dirty="0"/>
              <a:t>Must be completed in </a:t>
            </a:r>
            <a:r>
              <a:rPr lang="en" i="1" u="sng" dirty="0"/>
              <a:t>week </a:t>
            </a:r>
            <a:r>
              <a:rPr lang="en-NL" i="1" u="sng" dirty="0"/>
              <a:t>8</a:t>
            </a:r>
            <a:r>
              <a:rPr lang="en" i="1" dirty="0"/>
              <a:t>, but should be updated </a:t>
            </a:r>
            <a:r>
              <a:rPr lang="en" i="1" u="sng" dirty="0"/>
              <a:t>regularly. </a:t>
            </a:r>
            <a:endParaRPr lang="en" dirty="0"/>
          </a:p>
          <a:p>
            <a:pPr marL="0" indent="0" algn="just">
              <a:spcBef>
                <a:spcPts val="800"/>
              </a:spcBef>
              <a:buNone/>
            </a:pPr>
            <a:r>
              <a:rPr lang="en" dirty="0"/>
              <a:t>This is where you link your evidence to each of the Intended Learning Outcomes of this block.</a:t>
            </a:r>
            <a:endParaRPr/>
          </a:p>
          <a:p>
            <a:pPr marL="0" indent="0" algn="just">
              <a:spcBef>
                <a:spcPts val="800"/>
              </a:spcBef>
              <a:buNone/>
            </a:pPr>
            <a:r>
              <a:rPr lang="en" sz="1200" b="1" u="sng" dirty="0"/>
              <a:t>Section D - Reflection</a:t>
            </a:r>
            <a:r>
              <a:rPr lang="en" sz="1200" b="1" dirty="0"/>
              <a:t>	</a:t>
            </a:r>
            <a:r>
              <a:rPr lang="en" i="1" dirty="0"/>
              <a:t>Must be completed in </a:t>
            </a:r>
            <a:r>
              <a:rPr lang="en" i="1" u="sng" dirty="0"/>
              <a:t>week </a:t>
            </a:r>
            <a:r>
              <a:rPr lang="en-NL" i="1" u="sng" dirty="0"/>
              <a:t>8</a:t>
            </a:r>
            <a:endParaRPr i="1" u="sng" dirty="0"/>
          </a:p>
          <a:p>
            <a:pPr marL="0" lvl="0" indent="0" algn="just"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GB" dirty="0"/>
              <a:t>Communication &amp; Presentation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US" dirty="0"/>
              <a:t>The student is able to present their Kaggle submissions.</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3/6</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i="0" dirty="0"/>
              <a:t>The student is able to present their Kaggle submissions.</a:t>
            </a:r>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i="0" dirty="0"/>
              <a:t>The student is able to present their Kaggle submissions.</a:t>
            </a:r>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r>
              <a:rPr lang="en-US" sz="1100" dirty="0"/>
              <a:t>Communication &amp; Presentation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Natural Language Processing</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US" dirty="0"/>
              <a:t>The student is able to develop natural language processing models.</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4/6</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4.0</a:t>
            </a:r>
            <a:endParaRPr lang="en-US"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i="0" dirty="0"/>
              <a:t>The student is able to develop natural language processing models.</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3524744" cy="576000"/>
          </a:xfrm>
          <a:prstGeom prst="rect">
            <a:avLst/>
          </a:prstGeom>
        </p:spPr>
        <p:txBody>
          <a:bodyPr spcFirstLastPara="1" wrap="square" lIns="91425" tIns="91425" rIns="91425" bIns="91425" anchor="ctr" anchorCtr="0">
            <a:noAutofit/>
          </a:bodyPr>
          <a:lstStyle/>
          <a:p>
            <a:r>
              <a:rPr lang="en-US" sz="1100" dirty="0"/>
              <a:t>Natural Language Processing</a:t>
            </a:r>
          </a:p>
        </p:txBody>
      </p:sp>
      <p:sp>
        <p:nvSpPr>
          <p:cNvPr id="4" name="Google Shape;459;p48">
            <a:extLst>
              <a:ext uri="{FF2B5EF4-FFF2-40B4-BE49-F238E27FC236}">
                <a16:creationId xmlns:a16="http://schemas.microsoft.com/office/drawing/2014/main" id="{DF712CDF-A13F-0749-18B9-BB5188306C34}"/>
              </a:ext>
            </a:extLst>
          </p:cNvPr>
          <p:cNvSpPr txBox="1">
            <a:spLocks noGrp="1"/>
          </p:cNvSpPr>
          <p:nvPr>
            <p:ph type="title" idx="3"/>
          </p:nvPr>
        </p:nvSpPr>
        <p:spPr>
          <a:xfrm>
            <a:off x="3277579" y="-6080"/>
            <a:ext cx="4206300" cy="576000"/>
          </a:xfrm>
          <a:prstGeom prst="rect">
            <a:avLst/>
          </a:prstGeom>
        </p:spPr>
        <p:txBody>
          <a:bodyPr spcFirstLastPara="1" wrap="square" lIns="91425" tIns="91425" rIns="91425" bIns="91425" anchor="ctr" anchorCtr="0">
            <a:noAutofit/>
          </a:bodyPr>
          <a:lstStyle/>
          <a:p>
            <a:r>
              <a:rPr lang="en-US" i="0" dirty="0"/>
              <a:t>The student is able to develop natural language processing models.</a:t>
            </a:r>
            <a:endParaRPr lang="en-US" dirty="0"/>
          </a:p>
        </p:txBody>
      </p:sp>
    </p:spTree>
    <p:extLst>
      <p:ext uri="{BB962C8B-B14F-4D97-AF65-F5344CB8AC3E}">
        <p14:creationId xmlns:p14="http://schemas.microsoft.com/office/powerpoint/2010/main" val="388906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5</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Kaggle Natural Language Processing Competition</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US" dirty="0"/>
              <a:t>The student is able to compete at a Kaggle natural language processing competition individually and as part of a team.</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rPr>
              <a:t>5</a:t>
            </a:r>
          </a:p>
        </p:txBody>
      </p:sp>
    </p:spTree>
    <p:extLst>
      <p:ext uri="{BB962C8B-B14F-4D97-AF65-F5344CB8AC3E}">
        <p14:creationId xmlns:p14="http://schemas.microsoft.com/office/powerpoint/2010/main" val="4035082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5</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5/6</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5.0</a:t>
            </a:r>
            <a:endParaRPr lang="en-US"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i="0" dirty="0"/>
              <a:t>The student is able to compete at a Kaggle natural language processing competition individually and as part of a team.</a:t>
            </a:r>
            <a:endParaRPr lang="en-US"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6079"/>
            <a:ext cx="2892447" cy="576000"/>
          </a:xfrm>
          <a:prstGeom prst="rect">
            <a:avLst/>
          </a:prstGeom>
        </p:spPr>
        <p:txBody>
          <a:bodyPr spcFirstLastPara="1" wrap="square" lIns="91425" tIns="91425" rIns="91425" bIns="91425" anchor="ctr" anchorCtr="0">
            <a:noAutofit/>
          </a:bodyPr>
          <a:lstStyle/>
          <a:p>
            <a:r>
              <a:rPr lang="en-US" sz="1100" b="1" dirty="0"/>
              <a:t>Kaggle Natural Language Processing Competition</a:t>
            </a:r>
            <a:endParaRPr lang="en-US" dirty="0"/>
          </a:p>
        </p:txBody>
      </p:sp>
      <p:sp>
        <p:nvSpPr>
          <p:cNvPr id="4" name="Google Shape;459;p48">
            <a:extLst>
              <a:ext uri="{FF2B5EF4-FFF2-40B4-BE49-F238E27FC236}">
                <a16:creationId xmlns:a16="http://schemas.microsoft.com/office/drawing/2014/main" id="{DF712CDF-A13F-0749-18B9-BB5188306C34}"/>
              </a:ext>
            </a:extLst>
          </p:cNvPr>
          <p:cNvSpPr txBox="1">
            <a:spLocks noGrp="1"/>
          </p:cNvSpPr>
          <p:nvPr>
            <p:ph type="title" idx="3"/>
          </p:nvPr>
        </p:nvSpPr>
        <p:spPr>
          <a:xfrm>
            <a:off x="3277579" y="-6080"/>
            <a:ext cx="4206300" cy="576000"/>
          </a:xfrm>
          <a:prstGeom prst="rect">
            <a:avLst/>
          </a:prstGeom>
        </p:spPr>
        <p:txBody>
          <a:bodyPr spcFirstLastPara="1" wrap="square" lIns="91425" tIns="91425" rIns="91425" bIns="91425" anchor="ctr" anchorCtr="0">
            <a:noAutofit/>
          </a:bodyPr>
          <a:lstStyle/>
          <a:p>
            <a:r>
              <a:rPr lang="en-US" i="0" dirty="0"/>
              <a:t>The student is able to compete at a Kaggle natural language processing competition individually and as part of a team.</a:t>
            </a:r>
            <a:endParaRPr lang="en-US" dirty="0"/>
          </a:p>
        </p:txBody>
      </p:sp>
    </p:spTree>
    <p:extLst>
      <p:ext uri="{BB962C8B-B14F-4D97-AF65-F5344CB8AC3E}">
        <p14:creationId xmlns:p14="http://schemas.microsoft.com/office/powerpoint/2010/main" val="2690218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b="1" dirty="0"/>
              <a:t>Cognition Fundamentals : Cognitive Models of Language Learning</a:t>
            </a:r>
            <a:endParaRPr lang="en-US"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r>
              <a:rPr lang="en-US" dirty="0"/>
              <a:t>The student is able to create a cognitive model of language learning for a given use-case</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rPr>
              <a:t>6</a:t>
            </a:r>
          </a:p>
        </p:txBody>
      </p:sp>
    </p:spTree>
    <p:extLst>
      <p:ext uri="{BB962C8B-B14F-4D97-AF65-F5344CB8AC3E}">
        <p14:creationId xmlns:p14="http://schemas.microsoft.com/office/powerpoint/2010/main" val="3949445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6/6</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your best examples </a:t>
            </a:r>
            <a:r>
              <a:rPr lang="en-US" sz="900" b="1" i="1" dirty="0">
                <a:solidFill>
                  <a:schemeClr val="lt1"/>
                </a:solidFill>
                <a:latin typeface="Helvetica Neue"/>
                <a:ea typeface="Helvetica Neue"/>
                <a:cs typeface="Helvetica Neue"/>
                <a:sym typeface="Helvetica Neue"/>
              </a:rPr>
              <a:t>using GitHub links</a:t>
            </a:r>
            <a:r>
              <a:rPr lang="en-US" sz="900" i="1" dirty="0">
                <a:solidFill>
                  <a:schemeClr val="lt1"/>
                </a:solidFill>
                <a:latin typeface="Helvetica Neue"/>
                <a:ea typeface="Helvetica Neue"/>
                <a:cs typeface="Helvetica Neue"/>
                <a:sym typeface="Helvetica Neue"/>
              </a:rPr>
              <a:t>,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6.0</a:t>
            </a:r>
            <a:endParaRPr lang="en-US"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US" i="0" dirty="0"/>
              <a:t>The student is able to create a cognitive model of language learning for a given use-case</a:t>
            </a:r>
            <a:endParaRPr lang="en-US"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6079"/>
            <a:ext cx="2083836" cy="576000"/>
          </a:xfrm>
          <a:prstGeom prst="rect">
            <a:avLst/>
          </a:prstGeom>
        </p:spPr>
        <p:txBody>
          <a:bodyPr spcFirstLastPara="1" wrap="square" lIns="91425" tIns="91425" rIns="91425" bIns="91425" anchor="ctr" anchorCtr="0">
            <a:noAutofit/>
          </a:bodyPr>
          <a:lstStyle/>
          <a:p>
            <a:r>
              <a:rPr lang="en-US" sz="1100" b="1" dirty="0"/>
              <a:t>Cognition Fundamentals : Cognitive Models of Language Learning</a:t>
            </a:r>
            <a:endParaRPr lang="en-US" dirty="0"/>
          </a:p>
        </p:txBody>
      </p:sp>
      <p:sp>
        <p:nvSpPr>
          <p:cNvPr id="4" name="Google Shape;459;p48">
            <a:extLst>
              <a:ext uri="{FF2B5EF4-FFF2-40B4-BE49-F238E27FC236}">
                <a16:creationId xmlns:a16="http://schemas.microsoft.com/office/drawing/2014/main" id="{DF712CDF-A13F-0749-18B9-BB5188306C34}"/>
              </a:ext>
            </a:extLst>
          </p:cNvPr>
          <p:cNvSpPr txBox="1">
            <a:spLocks noGrp="1"/>
          </p:cNvSpPr>
          <p:nvPr>
            <p:ph type="title" idx="3"/>
          </p:nvPr>
        </p:nvSpPr>
        <p:spPr>
          <a:xfrm>
            <a:off x="3277579" y="-6080"/>
            <a:ext cx="4206300" cy="576000"/>
          </a:xfrm>
          <a:prstGeom prst="rect">
            <a:avLst/>
          </a:prstGeom>
        </p:spPr>
        <p:txBody>
          <a:bodyPr spcFirstLastPara="1" wrap="square" lIns="91425" tIns="91425" rIns="91425" bIns="91425" anchor="ctr" anchorCtr="0">
            <a:noAutofit/>
          </a:bodyPr>
          <a:lstStyle/>
          <a:p>
            <a:r>
              <a:rPr lang="en-US" i="0" dirty="0"/>
              <a:t>The student is able to create a cognitive model of language learning for a given use-case</a:t>
            </a:r>
            <a:endParaRPr lang="en-US" dirty="0"/>
          </a:p>
        </p:txBody>
      </p:sp>
    </p:spTree>
    <p:extLst>
      <p:ext uri="{BB962C8B-B14F-4D97-AF65-F5344CB8AC3E}">
        <p14:creationId xmlns:p14="http://schemas.microsoft.com/office/powerpoint/2010/main" val="28275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 dirty="0"/>
              <a:t>D</a:t>
            </a:r>
            <a:endParaRPr sz="6000" dirty="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D</a:t>
            </a:r>
            <a:endParaRPr lang="en" sz="40000" dirty="0">
              <a:solidFill>
                <a:srgbClr val="999999"/>
              </a:solidFill>
              <a:latin typeface="Roboto"/>
              <a:ea typeface="Roboto"/>
              <a:cs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
            </a: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6" ma:contentTypeDescription="Create a new document." ma:contentTypeScope="" ma:versionID="9c6005e7f719c391f8a081f21693d65f">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ac16135cc8f915f339c57eb2d0574bad"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9A67D2-20FB-4626-8EBC-D892417DC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 ds:uri="bd38d267-56bb-4e22-b975-199a06fd69fa"/>
    <ds:schemaRef ds:uri="d8c712e5-67fc-4595-93cb-a4164dd8eff3"/>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TotalTime>
  <Words>3633</Words>
  <Application>Microsoft Office PowerPoint</Application>
  <PresentationFormat>On-screen Show (16:9)</PresentationFormat>
  <Paragraphs>355</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BUAS Gameday</vt:lpstr>
      <vt:lpstr>«studentname» «studentid»</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1</vt:lpstr>
      <vt:lpstr>ILO 1</vt:lpstr>
      <vt:lpstr>ILO 2</vt:lpstr>
      <vt:lpstr>ILO 2</vt:lpstr>
      <vt:lpstr>ILO 3</vt:lpstr>
      <vt:lpstr>ILO 3</vt:lpstr>
      <vt:lpstr>ILO 4</vt:lpstr>
      <vt:lpstr>ILO 4</vt:lpstr>
      <vt:lpstr>ILO 5</vt:lpstr>
      <vt:lpstr>ILO 5</vt:lpstr>
      <vt:lpstr>ILO 6</vt:lpstr>
      <vt:lpstr>ILO 6</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166</cp:revision>
  <dcterms:modified xsi:type="dcterms:W3CDTF">2023-02-03T13:38:07Z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y fmtid="{D5CDD505-2E9C-101B-9397-08002B2CF9AE}" pid="3" name="MediaServiceImageTags">
    <vt:lpwstr/>
  </property>
</Properties>
</file>