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58" r:id="rId4"/>
  </p:sldMasterIdLst>
  <p:notesMasterIdLst>
    <p:notesMasterId r:id="rId36"/>
  </p:notesMasterIdLst>
  <p:sldIdLst>
    <p:sldId id="256" r:id="rId5"/>
    <p:sldId id="257" r:id="rId6"/>
    <p:sldId id="263" r:id="rId7"/>
    <p:sldId id="305" r:id="rId8"/>
    <p:sldId id="264" r:id="rId9"/>
    <p:sldId id="265" r:id="rId10"/>
    <p:sldId id="268" r:id="rId11"/>
    <p:sldId id="269" r:id="rId12"/>
    <p:sldId id="270" r:id="rId13"/>
    <p:sldId id="271" r:id="rId14"/>
    <p:sldId id="306" r:id="rId15"/>
    <p:sldId id="307" r:id="rId16"/>
    <p:sldId id="308" r:id="rId17"/>
    <p:sldId id="309" r:id="rId18"/>
    <p:sldId id="310" r:id="rId19"/>
    <p:sldId id="311" r:id="rId20"/>
    <p:sldId id="312" r:id="rId21"/>
    <p:sldId id="313" r:id="rId22"/>
    <p:sldId id="282" r:id="rId23"/>
    <p:sldId id="283" r:id="rId24"/>
    <p:sldId id="286" r:id="rId25"/>
    <p:sldId id="288" r:id="rId26"/>
    <p:sldId id="292" r:id="rId27"/>
    <p:sldId id="293" r:id="rId28"/>
    <p:sldId id="294" r:id="rId29"/>
    <p:sldId id="299" r:id="rId30"/>
    <p:sldId id="300" r:id="rId31"/>
    <p:sldId id="301" r:id="rId32"/>
    <p:sldId id="296" r:id="rId33"/>
    <p:sldId id="297" r:id="rId34"/>
    <p:sldId id="298" r:id="rId35"/>
  </p:sldIdLst>
  <p:sldSz cx="9144000" cy="5143500" type="screen16x9"/>
  <p:notesSz cx="6858000" cy="9144000"/>
  <p:embeddedFontLst>
    <p:embeddedFont>
      <p:font typeface="Helvetica Neue" panose="020B0604020202020204" charset="0"/>
      <p:regular r:id="rId37"/>
      <p:bold r:id="rId38"/>
      <p:italic r:id="rId39"/>
      <p:boldItalic r:id="rId40"/>
    </p:embeddedFont>
    <p:embeddedFont>
      <p:font typeface="Proxima Nova" panose="020B0604020202020204" charset="0"/>
      <p:regular r:id="rId41"/>
      <p:bold r:id="rId42"/>
      <p:italic r:id="rId43"/>
      <p:boldItalic r:id="rId44"/>
    </p:embeddedFont>
    <p:embeddedFont>
      <p:font typeface="Roboto" panose="02000000000000000000" pitchFamily="2" charset="0"/>
      <p:regular r:id="rId45"/>
      <p:bold r:id="rId46"/>
      <p:italic r:id="rId47"/>
      <p:boldItalic r:id="rId48"/>
    </p:embeddedFont>
    <p:embeddedFont>
      <p:font typeface="Roboto Light" panose="02000000000000000000" pitchFamily="2" charset="0"/>
      <p:regular r:id="rId49"/>
      <p:bold r:id="rId50"/>
      <p:italic r:id="rId51"/>
      <p:boldItalic r:id="rId52"/>
    </p:embeddedFont>
    <p:embeddedFont>
      <p:font typeface="Roboto Thin" panose="02000000000000000000" pitchFamily="2" charset="0"/>
      <p:regular r:id="rId53"/>
      <p:bold r:id="rId54"/>
      <p:italic r:id="rId55"/>
      <p:boldItalic r:id="rId56"/>
    </p:embeddedFont>
    <p:embeddedFont>
      <p:font typeface="Segoe UI" panose="020B0502040204020203" pitchFamily="34" charset="0"/>
      <p:regular r:id="rId57"/>
      <p:bold r:id="rId58"/>
      <p:italic r:id="rId59"/>
      <p:boldItalic r:id="rId6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1F3184-B9B0-48E9-BB84-4F46E3F22836}" v="8" dt="2021-08-31T10:05:44.704"/>
    <p1510:client id="{2B37B9BF-F45E-4790-ABCD-F8EFDB07ACFB}" v="24" dt="2021-08-31T10:03:02.688"/>
  </p1510:revLst>
</p1510:revInfo>
</file>

<file path=ppt/tableStyles.xml><?xml version="1.0" encoding="utf-8"?>
<a:tblStyleLst xmlns:a="http://schemas.openxmlformats.org/drawingml/2006/main" def="{764D4AE7-FFBC-431D-9275-528F30A785D3}">
  <a:tblStyle styleId="{764D4AE7-FFBC-431D-9275-528F30A785D3}"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664"/>
  </p:normalViewPr>
  <p:slideViewPr>
    <p:cSldViewPr snapToGrid="0">
      <p:cViewPr varScale="1">
        <p:scale>
          <a:sx n="143" d="100"/>
          <a:sy n="143" d="100"/>
        </p:scale>
        <p:origin x="684" y="12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font" Target="fonts/font6.fntdata"/><Relationship Id="rId47" Type="http://schemas.openxmlformats.org/officeDocument/2006/relationships/font" Target="fonts/font11.fntdata"/><Relationship Id="rId50" Type="http://schemas.openxmlformats.org/officeDocument/2006/relationships/font" Target="fonts/font14.fntdata"/><Relationship Id="rId55" Type="http://schemas.openxmlformats.org/officeDocument/2006/relationships/font" Target="fonts/font19.fntdata"/><Relationship Id="rId63"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font" Target="fonts/font1.fntdata"/><Relationship Id="rId40" Type="http://schemas.openxmlformats.org/officeDocument/2006/relationships/font" Target="fonts/font4.fntdata"/><Relationship Id="rId45" Type="http://schemas.openxmlformats.org/officeDocument/2006/relationships/font" Target="fonts/font9.fntdata"/><Relationship Id="rId53" Type="http://schemas.openxmlformats.org/officeDocument/2006/relationships/font" Target="fonts/font17.fntdata"/><Relationship Id="rId58" Type="http://schemas.openxmlformats.org/officeDocument/2006/relationships/font" Target="fonts/font22.fntdata"/><Relationship Id="rId66" Type="http://schemas.microsoft.com/office/2015/10/relationships/revisionInfo" Target="revisionInfo.xml"/><Relationship Id="rId5" Type="http://schemas.openxmlformats.org/officeDocument/2006/relationships/slide" Target="slides/slide1.xml"/><Relationship Id="rId61" Type="http://schemas.openxmlformats.org/officeDocument/2006/relationships/presProps" Target="presProp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font" Target="fonts/font7.fntdata"/><Relationship Id="rId48" Type="http://schemas.openxmlformats.org/officeDocument/2006/relationships/font" Target="fonts/font12.fntdata"/><Relationship Id="rId56" Type="http://schemas.openxmlformats.org/officeDocument/2006/relationships/font" Target="fonts/font20.fntdata"/><Relationship Id="rId64"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font" Target="fonts/font15.fntdata"/><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font" Target="fonts/font2.fntdata"/><Relationship Id="rId46" Type="http://schemas.openxmlformats.org/officeDocument/2006/relationships/font" Target="fonts/font10.fntdata"/><Relationship Id="rId59" Type="http://schemas.openxmlformats.org/officeDocument/2006/relationships/font" Target="fonts/font23.fntdata"/><Relationship Id="rId20" Type="http://schemas.openxmlformats.org/officeDocument/2006/relationships/slide" Target="slides/slide16.xml"/><Relationship Id="rId41" Type="http://schemas.openxmlformats.org/officeDocument/2006/relationships/font" Target="fonts/font5.fntdata"/><Relationship Id="rId54" Type="http://schemas.openxmlformats.org/officeDocument/2006/relationships/font" Target="fonts/font18.fntdata"/><Relationship Id="rId62"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49" Type="http://schemas.openxmlformats.org/officeDocument/2006/relationships/font" Target="fonts/font13.fntdata"/><Relationship Id="rId57" Type="http://schemas.openxmlformats.org/officeDocument/2006/relationships/font" Target="fonts/font21.fntdata"/><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font" Target="fonts/font8.fntdata"/><Relationship Id="rId52" Type="http://schemas.openxmlformats.org/officeDocument/2006/relationships/font" Target="fonts/font16.fntdata"/><Relationship Id="rId60" Type="http://schemas.openxmlformats.org/officeDocument/2006/relationships/font" Target="fonts/font24.fntdata"/><Relationship Id="rId65"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font" Target="fonts/font3.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iswas, Abhishek" userId="S::biswas.a@buas.nl::fb8d240a-d551-4b24-ab9a-9862bbc79dd8" providerId="AD" clId="Web-{2B37B9BF-F45E-4790-ABCD-F8EFDB07ACFB}"/>
    <pc:docChg chg="modSld">
      <pc:chgData name="Biswas, Abhishek" userId="S::biswas.a@buas.nl::fb8d240a-d551-4b24-ab9a-9862bbc79dd8" providerId="AD" clId="Web-{2B37B9BF-F45E-4790-ABCD-F8EFDB07ACFB}" dt="2021-08-31T10:03:02.688" v="21"/>
      <pc:docMkLst>
        <pc:docMk/>
      </pc:docMkLst>
      <pc:sldChg chg="addSp">
        <pc:chgData name="Biswas, Abhishek" userId="S::biswas.a@buas.nl::fb8d240a-d551-4b24-ab9a-9862bbc79dd8" providerId="AD" clId="Web-{2B37B9BF-F45E-4790-ABCD-F8EFDB07ACFB}" dt="2021-08-31T10:03:02.688" v="21"/>
        <pc:sldMkLst>
          <pc:docMk/>
          <pc:sldMk cId="0" sldId="256"/>
        </pc:sldMkLst>
        <pc:spChg chg="add">
          <ac:chgData name="Biswas, Abhishek" userId="S::biswas.a@buas.nl::fb8d240a-d551-4b24-ab9a-9862bbc79dd8" providerId="AD" clId="Web-{2B37B9BF-F45E-4790-ABCD-F8EFDB07ACFB}" dt="2021-08-31T10:03:02.688" v="21"/>
          <ac:spMkLst>
            <pc:docMk/>
            <pc:sldMk cId="0" sldId="256"/>
            <ac:spMk id="2" creationId="{F6DF244E-7A68-4325-B7D7-5C2B203F44F9}"/>
          </ac:spMkLst>
        </pc:spChg>
      </pc:sldChg>
      <pc:sldChg chg="modSp">
        <pc:chgData name="Biswas, Abhishek" userId="S::biswas.a@buas.nl::fb8d240a-d551-4b24-ab9a-9862bbc79dd8" providerId="AD" clId="Web-{2B37B9BF-F45E-4790-ABCD-F8EFDB07ACFB}" dt="2021-08-31T10:02:20.812" v="6" actId="20577"/>
        <pc:sldMkLst>
          <pc:docMk/>
          <pc:sldMk cId="0" sldId="263"/>
        </pc:sldMkLst>
        <pc:spChg chg="mod">
          <ac:chgData name="Biswas, Abhishek" userId="S::biswas.a@buas.nl::fb8d240a-d551-4b24-ab9a-9862bbc79dd8" providerId="AD" clId="Web-{2B37B9BF-F45E-4790-ABCD-F8EFDB07ACFB}" dt="2021-08-31T10:02:20.812" v="6" actId="20577"/>
          <ac:spMkLst>
            <pc:docMk/>
            <pc:sldMk cId="0" sldId="263"/>
            <ac:spMk id="154" creationId="{00000000-0000-0000-0000-000000000000}"/>
          </ac:spMkLst>
        </pc:spChg>
      </pc:sldChg>
      <pc:sldChg chg="modSp">
        <pc:chgData name="Biswas, Abhishek" userId="S::biswas.a@buas.nl::fb8d240a-d551-4b24-ab9a-9862bbc79dd8" providerId="AD" clId="Web-{2B37B9BF-F45E-4790-ABCD-F8EFDB07ACFB}" dt="2021-08-31T10:02:45.172" v="11" actId="20577"/>
        <pc:sldMkLst>
          <pc:docMk/>
          <pc:sldMk cId="0" sldId="264"/>
        </pc:sldMkLst>
        <pc:spChg chg="mod">
          <ac:chgData name="Biswas, Abhishek" userId="S::biswas.a@buas.nl::fb8d240a-d551-4b24-ab9a-9862bbc79dd8" providerId="AD" clId="Web-{2B37B9BF-F45E-4790-ABCD-F8EFDB07ACFB}" dt="2021-08-31T10:02:45.172" v="11" actId="20577"/>
          <ac:spMkLst>
            <pc:docMk/>
            <pc:sldMk cId="0" sldId="264"/>
            <ac:spMk id="160" creationId="{00000000-0000-0000-0000-000000000000}"/>
          </ac:spMkLst>
        </pc:spChg>
      </pc:sldChg>
      <pc:sldChg chg="modSp">
        <pc:chgData name="Biswas, Abhishek" userId="S::biswas.a@buas.nl::fb8d240a-d551-4b24-ab9a-9862bbc79dd8" providerId="AD" clId="Web-{2B37B9BF-F45E-4790-ABCD-F8EFDB07ACFB}" dt="2021-08-31T10:02:59.720" v="20" actId="20577"/>
        <pc:sldMkLst>
          <pc:docMk/>
          <pc:sldMk cId="0" sldId="265"/>
        </pc:sldMkLst>
        <pc:spChg chg="mod">
          <ac:chgData name="Biswas, Abhishek" userId="S::biswas.a@buas.nl::fb8d240a-d551-4b24-ab9a-9862bbc79dd8" providerId="AD" clId="Web-{2B37B9BF-F45E-4790-ABCD-F8EFDB07ACFB}" dt="2021-08-31T10:02:59.720" v="20" actId="20577"/>
          <ac:spMkLst>
            <pc:docMk/>
            <pc:sldMk cId="0" sldId="265"/>
            <ac:spMk id="174" creationId="{00000000-0000-0000-0000-000000000000}"/>
          </ac:spMkLst>
        </pc:spChg>
      </pc:sldChg>
    </pc:docChg>
  </pc:docChgLst>
  <pc:docChgLst>
    <pc:chgData name="Biswas, Abhishek" userId="fb8d240a-d551-4b24-ab9a-9862bbc79dd8" providerId="ADAL" clId="{021F3184-B9B0-48E9-BB84-4F46E3F22836}"/>
    <pc:docChg chg="custSel addSld delSld modSld modMainMaster">
      <pc:chgData name="Biswas, Abhishek" userId="fb8d240a-d551-4b24-ab9a-9862bbc79dd8" providerId="ADAL" clId="{021F3184-B9B0-48E9-BB84-4F46E3F22836}" dt="2021-08-31T11:59:35.068" v="327" actId="13822"/>
      <pc:docMkLst>
        <pc:docMk/>
      </pc:docMkLst>
      <pc:sldChg chg="modSp mod">
        <pc:chgData name="Biswas, Abhishek" userId="fb8d240a-d551-4b24-ab9a-9862bbc79dd8" providerId="ADAL" clId="{021F3184-B9B0-48E9-BB84-4F46E3F22836}" dt="2021-08-30T17:47:35.964" v="0" actId="6549"/>
        <pc:sldMkLst>
          <pc:docMk/>
          <pc:sldMk cId="0" sldId="257"/>
        </pc:sldMkLst>
        <pc:spChg chg="mod">
          <ac:chgData name="Biswas, Abhishek" userId="fb8d240a-d551-4b24-ab9a-9862bbc79dd8" providerId="ADAL" clId="{021F3184-B9B0-48E9-BB84-4F46E3F22836}" dt="2021-08-30T17:47:35.964" v="0" actId="6549"/>
          <ac:spMkLst>
            <pc:docMk/>
            <pc:sldMk cId="0" sldId="257"/>
            <ac:spMk id="102" creationId="{00000000-0000-0000-0000-000000000000}"/>
          </ac:spMkLst>
        </pc:spChg>
      </pc:sldChg>
      <pc:sldChg chg="del">
        <pc:chgData name="Biswas, Abhishek" userId="fb8d240a-d551-4b24-ab9a-9862bbc79dd8" providerId="ADAL" clId="{021F3184-B9B0-48E9-BB84-4F46E3F22836}" dt="2021-08-30T17:49:05.459" v="1" actId="47"/>
        <pc:sldMkLst>
          <pc:docMk/>
          <pc:sldMk cId="0" sldId="258"/>
        </pc:sldMkLst>
      </pc:sldChg>
      <pc:sldChg chg="del">
        <pc:chgData name="Biswas, Abhishek" userId="fb8d240a-d551-4b24-ab9a-9862bbc79dd8" providerId="ADAL" clId="{021F3184-B9B0-48E9-BB84-4F46E3F22836}" dt="2021-08-30T17:49:13.322" v="2" actId="47"/>
        <pc:sldMkLst>
          <pc:docMk/>
          <pc:sldMk cId="0" sldId="259"/>
        </pc:sldMkLst>
      </pc:sldChg>
      <pc:sldChg chg="del">
        <pc:chgData name="Biswas, Abhishek" userId="fb8d240a-d551-4b24-ab9a-9862bbc79dd8" providerId="ADAL" clId="{021F3184-B9B0-48E9-BB84-4F46E3F22836}" dt="2021-08-30T17:49:15.860" v="3" actId="47"/>
        <pc:sldMkLst>
          <pc:docMk/>
          <pc:sldMk cId="0" sldId="260"/>
        </pc:sldMkLst>
      </pc:sldChg>
      <pc:sldChg chg="del">
        <pc:chgData name="Biswas, Abhishek" userId="fb8d240a-d551-4b24-ab9a-9862bbc79dd8" providerId="ADAL" clId="{021F3184-B9B0-48E9-BB84-4F46E3F22836}" dt="2021-08-30T17:49:18.250" v="4" actId="47"/>
        <pc:sldMkLst>
          <pc:docMk/>
          <pc:sldMk cId="0" sldId="261"/>
        </pc:sldMkLst>
      </pc:sldChg>
      <pc:sldChg chg="del">
        <pc:chgData name="Biswas, Abhishek" userId="fb8d240a-d551-4b24-ab9a-9862bbc79dd8" providerId="ADAL" clId="{021F3184-B9B0-48E9-BB84-4F46E3F22836}" dt="2021-08-30T17:49:20.407" v="5" actId="47"/>
        <pc:sldMkLst>
          <pc:docMk/>
          <pc:sldMk cId="0" sldId="262"/>
        </pc:sldMkLst>
      </pc:sldChg>
      <pc:sldChg chg="addSp modSp mod">
        <pc:chgData name="Biswas, Abhishek" userId="fb8d240a-d551-4b24-ab9a-9862bbc79dd8" providerId="ADAL" clId="{021F3184-B9B0-48E9-BB84-4F46E3F22836}" dt="2021-08-31T11:59:35.068" v="327" actId="13822"/>
        <pc:sldMkLst>
          <pc:docMk/>
          <pc:sldMk cId="0" sldId="263"/>
        </pc:sldMkLst>
        <pc:spChg chg="add mod">
          <ac:chgData name="Biswas, Abhishek" userId="fb8d240a-d551-4b24-ab9a-9862bbc79dd8" providerId="ADAL" clId="{021F3184-B9B0-48E9-BB84-4F46E3F22836}" dt="2021-08-31T11:59:35.068" v="327" actId="13822"/>
          <ac:spMkLst>
            <pc:docMk/>
            <pc:sldMk cId="0" sldId="263"/>
            <ac:spMk id="2" creationId="{4E84F48E-9152-454D-9754-FA0D0AD81F68}"/>
          </ac:spMkLst>
        </pc:spChg>
        <pc:spChg chg="mod">
          <ac:chgData name="Biswas, Abhishek" userId="fb8d240a-d551-4b24-ab9a-9862bbc79dd8" providerId="ADAL" clId="{021F3184-B9B0-48E9-BB84-4F46E3F22836}" dt="2021-08-31T11:58:06.594" v="261" actId="20577"/>
          <ac:spMkLst>
            <pc:docMk/>
            <pc:sldMk cId="0" sldId="263"/>
            <ac:spMk id="153" creationId="{00000000-0000-0000-0000-000000000000}"/>
          </ac:spMkLst>
        </pc:spChg>
        <pc:spChg chg="mod">
          <ac:chgData name="Biswas, Abhishek" userId="fb8d240a-d551-4b24-ab9a-9862bbc79dd8" providerId="ADAL" clId="{021F3184-B9B0-48E9-BB84-4F46E3F22836}" dt="2021-08-31T11:58:16.080" v="285" actId="20577"/>
          <ac:spMkLst>
            <pc:docMk/>
            <pc:sldMk cId="0" sldId="263"/>
            <ac:spMk id="154" creationId="{00000000-0000-0000-0000-000000000000}"/>
          </ac:spMkLst>
        </pc:spChg>
        <pc:spChg chg="mod">
          <ac:chgData name="Biswas, Abhishek" userId="fb8d240a-d551-4b24-ab9a-9862bbc79dd8" providerId="ADAL" clId="{021F3184-B9B0-48E9-BB84-4F46E3F22836}" dt="2021-08-31T11:58:03.116" v="259" actId="20577"/>
          <ac:spMkLst>
            <pc:docMk/>
            <pc:sldMk cId="0" sldId="263"/>
            <ac:spMk id="155" creationId="{00000000-0000-0000-0000-000000000000}"/>
          </ac:spMkLst>
        </pc:spChg>
      </pc:sldChg>
      <pc:sldChg chg="modSp mod">
        <pc:chgData name="Biswas, Abhishek" userId="fb8d240a-d551-4b24-ab9a-9862bbc79dd8" providerId="ADAL" clId="{021F3184-B9B0-48E9-BB84-4F46E3F22836}" dt="2021-08-31T10:07:56.834" v="113" actId="20577"/>
        <pc:sldMkLst>
          <pc:docMk/>
          <pc:sldMk cId="0" sldId="265"/>
        </pc:sldMkLst>
        <pc:spChg chg="mod">
          <ac:chgData name="Biswas, Abhishek" userId="fb8d240a-d551-4b24-ab9a-9862bbc79dd8" providerId="ADAL" clId="{021F3184-B9B0-48E9-BB84-4F46E3F22836}" dt="2021-08-31T10:07:56.834" v="113" actId="20577"/>
          <ac:spMkLst>
            <pc:docMk/>
            <pc:sldMk cId="0" sldId="265"/>
            <ac:spMk id="172" creationId="{00000000-0000-0000-0000-000000000000}"/>
          </ac:spMkLst>
        </pc:spChg>
      </pc:sldChg>
      <pc:sldChg chg="del">
        <pc:chgData name="Biswas, Abhishek" userId="fb8d240a-d551-4b24-ab9a-9862bbc79dd8" providerId="ADAL" clId="{021F3184-B9B0-48E9-BB84-4F46E3F22836}" dt="2021-08-31T10:08:04.643" v="114" actId="47"/>
        <pc:sldMkLst>
          <pc:docMk/>
          <pc:sldMk cId="0" sldId="266"/>
        </pc:sldMkLst>
      </pc:sldChg>
      <pc:sldChg chg="del">
        <pc:chgData name="Biswas, Abhishek" userId="fb8d240a-d551-4b24-ab9a-9862bbc79dd8" providerId="ADAL" clId="{021F3184-B9B0-48E9-BB84-4F46E3F22836}" dt="2021-08-31T10:08:07.721" v="115" actId="47"/>
        <pc:sldMkLst>
          <pc:docMk/>
          <pc:sldMk cId="0" sldId="267"/>
        </pc:sldMkLst>
      </pc:sldChg>
      <pc:sldChg chg="modSp mod">
        <pc:chgData name="Biswas, Abhishek" userId="fb8d240a-d551-4b24-ab9a-9862bbc79dd8" providerId="ADAL" clId="{021F3184-B9B0-48E9-BB84-4F46E3F22836}" dt="2021-08-31T10:08:32.845" v="123" actId="20577"/>
        <pc:sldMkLst>
          <pc:docMk/>
          <pc:sldMk cId="0" sldId="268"/>
        </pc:sldMkLst>
        <pc:spChg chg="mod">
          <ac:chgData name="Biswas, Abhishek" userId="fb8d240a-d551-4b24-ab9a-9862bbc79dd8" providerId="ADAL" clId="{021F3184-B9B0-48E9-BB84-4F46E3F22836}" dt="2021-08-31T10:08:32.845" v="123" actId="20577"/>
          <ac:spMkLst>
            <pc:docMk/>
            <pc:sldMk cId="0" sldId="268"/>
            <ac:spMk id="202" creationId="{00000000-0000-0000-0000-000000000000}"/>
          </ac:spMkLst>
        </pc:spChg>
        <pc:spChg chg="mod">
          <ac:chgData name="Biswas, Abhishek" userId="fb8d240a-d551-4b24-ab9a-9862bbc79dd8" providerId="ADAL" clId="{021F3184-B9B0-48E9-BB84-4F46E3F22836}" dt="2021-08-31T10:08:19.371" v="117" actId="20577"/>
          <ac:spMkLst>
            <pc:docMk/>
            <pc:sldMk cId="0" sldId="268"/>
            <ac:spMk id="208" creationId="{00000000-0000-0000-0000-000000000000}"/>
          </ac:spMkLst>
        </pc:spChg>
      </pc:sldChg>
      <pc:sldChg chg="modSp mod">
        <pc:chgData name="Biswas, Abhishek" userId="fb8d240a-d551-4b24-ab9a-9862bbc79dd8" providerId="ADAL" clId="{021F3184-B9B0-48E9-BB84-4F46E3F22836}" dt="2021-08-31T10:08:47.030" v="131" actId="20577"/>
        <pc:sldMkLst>
          <pc:docMk/>
          <pc:sldMk cId="0" sldId="269"/>
        </pc:sldMkLst>
        <pc:spChg chg="mod">
          <ac:chgData name="Biswas, Abhishek" userId="fb8d240a-d551-4b24-ab9a-9862bbc79dd8" providerId="ADAL" clId="{021F3184-B9B0-48E9-BB84-4F46E3F22836}" dt="2021-08-31T10:08:47.030" v="131" actId="20577"/>
          <ac:spMkLst>
            <pc:docMk/>
            <pc:sldMk cId="0" sldId="269"/>
            <ac:spMk id="214" creationId="{00000000-0000-0000-0000-000000000000}"/>
          </ac:spMkLst>
        </pc:spChg>
        <pc:spChg chg="mod">
          <ac:chgData name="Biswas, Abhishek" userId="fb8d240a-d551-4b24-ab9a-9862bbc79dd8" providerId="ADAL" clId="{021F3184-B9B0-48E9-BB84-4F46E3F22836}" dt="2021-08-31T10:08:41.729" v="125" actId="20577"/>
          <ac:spMkLst>
            <pc:docMk/>
            <pc:sldMk cId="0" sldId="269"/>
            <ac:spMk id="218" creationId="{00000000-0000-0000-0000-000000000000}"/>
          </ac:spMkLst>
        </pc:spChg>
      </pc:sldChg>
      <pc:sldChg chg="addSp delSp modSp mod">
        <pc:chgData name="Biswas, Abhishek" userId="fb8d240a-d551-4b24-ab9a-9862bbc79dd8" providerId="ADAL" clId="{021F3184-B9B0-48E9-BB84-4F46E3F22836}" dt="2021-08-31T10:09:07.171" v="147" actId="20577"/>
        <pc:sldMkLst>
          <pc:docMk/>
          <pc:sldMk cId="0" sldId="270"/>
        </pc:sldMkLst>
        <pc:spChg chg="add del mod">
          <ac:chgData name="Biswas, Abhishek" userId="fb8d240a-d551-4b24-ab9a-9862bbc79dd8" providerId="ADAL" clId="{021F3184-B9B0-48E9-BB84-4F46E3F22836}" dt="2021-08-30T17:51:48.876" v="9" actId="21"/>
          <ac:spMkLst>
            <pc:docMk/>
            <pc:sldMk cId="0" sldId="270"/>
            <ac:spMk id="3" creationId="{EDD79CA0-7A7C-44AB-8440-F4734912E253}"/>
          </ac:spMkLst>
        </pc:spChg>
        <pc:spChg chg="add del mod">
          <ac:chgData name="Biswas, Abhishek" userId="fb8d240a-d551-4b24-ab9a-9862bbc79dd8" providerId="ADAL" clId="{021F3184-B9B0-48E9-BB84-4F46E3F22836}" dt="2021-08-30T17:51:39.176" v="8" actId="21"/>
          <ac:spMkLst>
            <pc:docMk/>
            <pc:sldMk cId="0" sldId="270"/>
            <ac:spMk id="5" creationId="{8D8E758E-D7F1-4EE1-BC9C-0DE1E5D28197}"/>
          </ac:spMkLst>
        </pc:spChg>
        <pc:spChg chg="mod">
          <ac:chgData name="Biswas, Abhishek" userId="fb8d240a-d551-4b24-ab9a-9862bbc79dd8" providerId="ADAL" clId="{021F3184-B9B0-48E9-BB84-4F46E3F22836}" dt="2021-08-31T10:09:07.171" v="147" actId="20577"/>
          <ac:spMkLst>
            <pc:docMk/>
            <pc:sldMk cId="0" sldId="270"/>
            <ac:spMk id="223" creationId="{00000000-0000-0000-0000-000000000000}"/>
          </ac:spMkLst>
        </pc:spChg>
        <pc:spChg chg="mod">
          <ac:chgData name="Biswas, Abhishek" userId="fb8d240a-d551-4b24-ab9a-9862bbc79dd8" providerId="ADAL" clId="{021F3184-B9B0-48E9-BB84-4F46E3F22836}" dt="2021-08-31T10:08:57.039" v="133" actId="20577"/>
          <ac:spMkLst>
            <pc:docMk/>
            <pc:sldMk cId="0" sldId="270"/>
            <ac:spMk id="229" creationId="{00000000-0000-0000-0000-000000000000}"/>
          </ac:spMkLst>
        </pc:spChg>
        <pc:spChg chg="del">
          <ac:chgData name="Biswas, Abhishek" userId="fb8d240a-d551-4b24-ab9a-9862bbc79dd8" providerId="ADAL" clId="{021F3184-B9B0-48E9-BB84-4F46E3F22836}" dt="2021-08-30T17:51:09.624" v="6" actId="478"/>
          <ac:spMkLst>
            <pc:docMk/>
            <pc:sldMk cId="0" sldId="270"/>
            <ac:spMk id="231" creationId="{00000000-0000-0000-0000-000000000000}"/>
          </ac:spMkLst>
        </pc:spChg>
        <pc:spChg chg="del">
          <ac:chgData name="Biswas, Abhishek" userId="fb8d240a-d551-4b24-ab9a-9862bbc79dd8" providerId="ADAL" clId="{021F3184-B9B0-48E9-BB84-4F46E3F22836}" dt="2021-08-30T17:51:14.974" v="7" actId="478"/>
          <ac:spMkLst>
            <pc:docMk/>
            <pc:sldMk cId="0" sldId="270"/>
            <ac:spMk id="232" creationId="{00000000-0000-0000-0000-000000000000}"/>
          </ac:spMkLst>
        </pc:spChg>
      </pc:sldChg>
      <pc:sldChg chg="modSp mod">
        <pc:chgData name="Biswas, Abhishek" userId="fb8d240a-d551-4b24-ab9a-9862bbc79dd8" providerId="ADAL" clId="{021F3184-B9B0-48E9-BB84-4F46E3F22836}" dt="2021-08-31T10:09:22.875" v="157" actId="20577"/>
        <pc:sldMkLst>
          <pc:docMk/>
          <pc:sldMk cId="0" sldId="271"/>
        </pc:sldMkLst>
        <pc:spChg chg="mod">
          <ac:chgData name="Biswas, Abhishek" userId="fb8d240a-d551-4b24-ab9a-9862bbc79dd8" providerId="ADAL" clId="{021F3184-B9B0-48E9-BB84-4F46E3F22836}" dt="2021-08-31T10:09:22.875" v="157" actId="20577"/>
          <ac:spMkLst>
            <pc:docMk/>
            <pc:sldMk cId="0" sldId="271"/>
            <ac:spMk id="237" creationId="{00000000-0000-0000-0000-000000000000}"/>
          </ac:spMkLst>
        </pc:spChg>
        <pc:spChg chg="mod">
          <ac:chgData name="Biswas, Abhishek" userId="fb8d240a-d551-4b24-ab9a-9862bbc79dd8" providerId="ADAL" clId="{021F3184-B9B0-48E9-BB84-4F46E3F22836}" dt="2021-08-31T10:09:16.216" v="149" actId="20577"/>
          <ac:spMkLst>
            <pc:docMk/>
            <pc:sldMk cId="0" sldId="271"/>
            <ac:spMk id="241" creationId="{00000000-0000-0000-0000-000000000000}"/>
          </ac:spMkLst>
        </pc:spChg>
      </pc:sldChg>
      <pc:sldChg chg="del">
        <pc:chgData name="Biswas, Abhishek" userId="fb8d240a-d551-4b24-ab9a-9862bbc79dd8" providerId="ADAL" clId="{021F3184-B9B0-48E9-BB84-4F46E3F22836}" dt="2021-08-30T17:51:56.815" v="10" actId="47"/>
        <pc:sldMkLst>
          <pc:docMk/>
          <pc:sldMk cId="0" sldId="272"/>
        </pc:sldMkLst>
      </pc:sldChg>
      <pc:sldChg chg="del">
        <pc:chgData name="Biswas, Abhishek" userId="fb8d240a-d551-4b24-ab9a-9862bbc79dd8" providerId="ADAL" clId="{021F3184-B9B0-48E9-BB84-4F46E3F22836}" dt="2021-08-31T10:09:30.859" v="158" actId="47"/>
        <pc:sldMkLst>
          <pc:docMk/>
          <pc:sldMk cId="0" sldId="273"/>
        </pc:sldMkLst>
      </pc:sldChg>
      <pc:sldChg chg="del">
        <pc:chgData name="Biswas, Abhishek" userId="fb8d240a-d551-4b24-ab9a-9862bbc79dd8" providerId="ADAL" clId="{021F3184-B9B0-48E9-BB84-4F46E3F22836}" dt="2021-08-31T10:09:31.889" v="159" actId="47"/>
        <pc:sldMkLst>
          <pc:docMk/>
          <pc:sldMk cId="0" sldId="274"/>
        </pc:sldMkLst>
      </pc:sldChg>
      <pc:sldChg chg="del">
        <pc:chgData name="Biswas, Abhishek" userId="fb8d240a-d551-4b24-ab9a-9862bbc79dd8" providerId="ADAL" clId="{021F3184-B9B0-48E9-BB84-4F46E3F22836}" dt="2021-08-31T10:09:32.700" v="160" actId="47"/>
        <pc:sldMkLst>
          <pc:docMk/>
          <pc:sldMk cId="0" sldId="275"/>
        </pc:sldMkLst>
      </pc:sldChg>
      <pc:sldChg chg="del">
        <pc:chgData name="Biswas, Abhishek" userId="fb8d240a-d551-4b24-ab9a-9862bbc79dd8" providerId="ADAL" clId="{021F3184-B9B0-48E9-BB84-4F46E3F22836}" dt="2021-08-31T10:09:33.330" v="161" actId="47"/>
        <pc:sldMkLst>
          <pc:docMk/>
          <pc:sldMk cId="0" sldId="276"/>
        </pc:sldMkLst>
      </pc:sldChg>
      <pc:sldChg chg="del">
        <pc:chgData name="Biswas, Abhishek" userId="fb8d240a-d551-4b24-ab9a-9862bbc79dd8" providerId="ADAL" clId="{021F3184-B9B0-48E9-BB84-4F46E3F22836}" dt="2021-08-31T10:09:34.580" v="162" actId="47"/>
        <pc:sldMkLst>
          <pc:docMk/>
          <pc:sldMk cId="0" sldId="277"/>
        </pc:sldMkLst>
      </pc:sldChg>
      <pc:sldChg chg="del">
        <pc:chgData name="Biswas, Abhishek" userId="fb8d240a-d551-4b24-ab9a-9862bbc79dd8" providerId="ADAL" clId="{021F3184-B9B0-48E9-BB84-4F46E3F22836}" dt="2021-08-31T10:09:35.248" v="163" actId="47"/>
        <pc:sldMkLst>
          <pc:docMk/>
          <pc:sldMk cId="0" sldId="278"/>
        </pc:sldMkLst>
      </pc:sldChg>
      <pc:sldChg chg="del">
        <pc:chgData name="Biswas, Abhishek" userId="fb8d240a-d551-4b24-ab9a-9862bbc79dd8" providerId="ADAL" clId="{021F3184-B9B0-48E9-BB84-4F46E3F22836}" dt="2021-08-30T17:52:08.487" v="11" actId="47"/>
        <pc:sldMkLst>
          <pc:docMk/>
          <pc:sldMk cId="0" sldId="279"/>
        </pc:sldMkLst>
      </pc:sldChg>
      <pc:sldChg chg="del">
        <pc:chgData name="Biswas, Abhishek" userId="fb8d240a-d551-4b24-ab9a-9862bbc79dd8" providerId="ADAL" clId="{021F3184-B9B0-48E9-BB84-4F46E3F22836}" dt="2021-08-31T10:09:36.258" v="164" actId="47"/>
        <pc:sldMkLst>
          <pc:docMk/>
          <pc:sldMk cId="0" sldId="280"/>
        </pc:sldMkLst>
      </pc:sldChg>
      <pc:sldChg chg="del">
        <pc:chgData name="Biswas, Abhishek" userId="fb8d240a-d551-4b24-ab9a-9862bbc79dd8" providerId="ADAL" clId="{021F3184-B9B0-48E9-BB84-4F46E3F22836}" dt="2021-08-31T10:09:36.989" v="165" actId="47"/>
        <pc:sldMkLst>
          <pc:docMk/>
          <pc:sldMk cId="0" sldId="281"/>
        </pc:sldMkLst>
      </pc:sldChg>
      <pc:sldChg chg="del">
        <pc:chgData name="Biswas, Abhishek" userId="fb8d240a-d551-4b24-ab9a-9862bbc79dd8" providerId="ADAL" clId="{021F3184-B9B0-48E9-BB84-4F46E3F22836}" dt="2021-08-31T10:10:18.064" v="166" actId="47"/>
        <pc:sldMkLst>
          <pc:docMk/>
          <pc:sldMk cId="0" sldId="284"/>
        </pc:sldMkLst>
      </pc:sldChg>
      <pc:sldChg chg="del">
        <pc:chgData name="Biswas, Abhishek" userId="fb8d240a-d551-4b24-ab9a-9862bbc79dd8" providerId="ADAL" clId="{021F3184-B9B0-48E9-BB84-4F46E3F22836}" dt="2021-08-31T10:15:33.717" v="167" actId="47"/>
        <pc:sldMkLst>
          <pc:docMk/>
          <pc:sldMk cId="0" sldId="285"/>
        </pc:sldMkLst>
      </pc:sldChg>
      <pc:sldChg chg="modSp mod">
        <pc:chgData name="Biswas, Abhishek" userId="fb8d240a-d551-4b24-ab9a-9862bbc79dd8" providerId="ADAL" clId="{021F3184-B9B0-48E9-BB84-4F46E3F22836}" dt="2021-08-31T10:17:34.209" v="173" actId="6549"/>
        <pc:sldMkLst>
          <pc:docMk/>
          <pc:sldMk cId="0" sldId="286"/>
        </pc:sldMkLst>
        <pc:spChg chg="mod">
          <ac:chgData name="Biswas, Abhishek" userId="fb8d240a-d551-4b24-ab9a-9862bbc79dd8" providerId="ADAL" clId="{021F3184-B9B0-48E9-BB84-4F46E3F22836}" dt="2021-08-31T10:17:34.209" v="173" actId="6549"/>
          <ac:spMkLst>
            <pc:docMk/>
            <pc:sldMk cId="0" sldId="286"/>
            <ac:spMk id="398" creationId="{00000000-0000-0000-0000-000000000000}"/>
          </ac:spMkLst>
        </pc:spChg>
      </pc:sldChg>
      <pc:sldChg chg="del">
        <pc:chgData name="Biswas, Abhishek" userId="fb8d240a-d551-4b24-ab9a-9862bbc79dd8" providerId="ADAL" clId="{021F3184-B9B0-48E9-BB84-4F46E3F22836}" dt="2021-08-31T10:15:58.845" v="168" actId="47"/>
        <pc:sldMkLst>
          <pc:docMk/>
          <pc:sldMk cId="0" sldId="287"/>
        </pc:sldMkLst>
      </pc:sldChg>
      <pc:sldChg chg="del">
        <pc:chgData name="Biswas, Abhishek" userId="fb8d240a-d551-4b24-ab9a-9862bbc79dd8" providerId="ADAL" clId="{021F3184-B9B0-48E9-BB84-4F46E3F22836}" dt="2021-08-31T10:16:05.708" v="169" actId="47"/>
        <pc:sldMkLst>
          <pc:docMk/>
          <pc:sldMk cId="0" sldId="289"/>
        </pc:sldMkLst>
      </pc:sldChg>
      <pc:sldChg chg="del">
        <pc:chgData name="Biswas, Abhishek" userId="fb8d240a-d551-4b24-ab9a-9862bbc79dd8" providerId="ADAL" clId="{021F3184-B9B0-48E9-BB84-4F46E3F22836}" dt="2021-08-31T10:16:06.766" v="170" actId="47"/>
        <pc:sldMkLst>
          <pc:docMk/>
          <pc:sldMk cId="0" sldId="290"/>
        </pc:sldMkLst>
      </pc:sldChg>
      <pc:sldChg chg="del">
        <pc:chgData name="Biswas, Abhishek" userId="fb8d240a-d551-4b24-ab9a-9862bbc79dd8" providerId="ADAL" clId="{021F3184-B9B0-48E9-BB84-4F46E3F22836}" dt="2021-08-31T10:16:29.766" v="171" actId="47"/>
        <pc:sldMkLst>
          <pc:docMk/>
          <pc:sldMk cId="0" sldId="291"/>
        </pc:sldMkLst>
      </pc:sldChg>
      <pc:sldChg chg="modSp mod">
        <pc:chgData name="Biswas, Abhishek" userId="fb8d240a-d551-4b24-ab9a-9862bbc79dd8" providerId="ADAL" clId="{021F3184-B9B0-48E9-BB84-4F46E3F22836}" dt="2021-08-31T10:18:14.359" v="175" actId="6549"/>
        <pc:sldMkLst>
          <pc:docMk/>
          <pc:sldMk cId="0" sldId="292"/>
        </pc:sldMkLst>
        <pc:spChg chg="mod">
          <ac:chgData name="Biswas, Abhishek" userId="fb8d240a-d551-4b24-ab9a-9862bbc79dd8" providerId="ADAL" clId="{021F3184-B9B0-48E9-BB84-4F46E3F22836}" dt="2021-08-31T10:18:14.359" v="175" actId="6549"/>
          <ac:spMkLst>
            <pc:docMk/>
            <pc:sldMk cId="0" sldId="292"/>
            <ac:spMk id="461" creationId="{00000000-0000-0000-0000-000000000000}"/>
          </ac:spMkLst>
        </pc:spChg>
      </pc:sldChg>
      <pc:sldChg chg="modSp mod">
        <pc:chgData name="Biswas, Abhishek" userId="fb8d240a-d551-4b24-ab9a-9862bbc79dd8" providerId="ADAL" clId="{021F3184-B9B0-48E9-BB84-4F46E3F22836}" dt="2021-08-31T10:19:36.833" v="186"/>
        <pc:sldMkLst>
          <pc:docMk/>
          <pc:sldMk cId="0" sldId="293"/>
        </pc:sldMkLst>
        <pc:spChg chg="mod">
          <ac:chgData name="Biswas, Abhishek" userId="fb8d240a-d551-4b24-ab9a-9862bbc79dd8" providerId="ADAL" clId="{021F3184-B9B0-48E9-BB84-4F46E3F22836}" dt="2021-08-31T10:19:04.337" v="180"/>
          <ac:spMkLst>
            <pc:docMk/>
            <pc:sldMk cId="0" sldId="293"/>
            <ac:spMk id="468" creationId="{00000000-0000-0000-0000-000000000000}"/>
          </ac:spMkLst>
        </pc:spChg>
        <pc:spChg chg="mod">
          <ac:chgData name="Biswas, Abhishek" userId="fb8d240a-d551-4b24-ab9a-9862bbc79dd8" providerId="ADAL" clId="{021F3184-B9B0-48E9-BB84-4F46E3F22836}" dt="2021-08-31T10:19:36.833" v="186"/>
          <ac:spMkLst>
            <pc:docMk/>
            <pc:sldMk cId="0" sldId="293"/>
            <ac:spMk id="469" creationId="{00000000-0000-0000-0000-000000000000}"/>
          </ac:spMkLst>
        </pc:spChg>
      </pc:sldChg>
      <pc:sldChg chg="addSp delSp modSp mod">
        <pc:chgData name="Biswas, Abhishek" userId="fb8d240a-d551-4b24-ab9a-9862bbc79dd8" providerId="ADAL" clId="{021F3184-B9B0-48E9-BB84-4F46E3F22836}" dt="2021-08-31T10:20:47.447" v="213"/>
        <pc:sldMkLst>
          <pc:docMk/>
          <pc:sldMk cId="0" sldId="294"/>
        </pc:sldMkLst>
        <pc:spChg chg="add del mod">
          <ac:chgData name="Biswas, Abhishek" userId="fb8d240a-d551-4b24-ab9a-9862bbc79dd8" providerId="ADAL" clId="{021F3184-B9B0-48E9-BB84-4F46E3F22836}" dt="2021-08-31T10:20:41.494" v="207" actId="478"/>
          <ac:spMkLst>
            <pc:docMk/>
            <pc:sldMk cId="0" sldId="294"/>
            <ac:spMk id="3" creationId="{368AD7FE-F5E9-446A-AD3F-256C49FF9347}"/>
          </ac:spMkLst>
        </pc:spChg>
        <pc:spChg chg="del">
          <ac:chgData name="Biswas, Abhishek" userId="fb8d240a-d551-4b24-ab9a-9862bbc79dd8" providerId="ADAL" clId="{021F3184-B9B0-48E9-BB84-4F46E3F22836}" dt="2021-08-31T10:20:03.940" v="205" actId="478"/>
          <ac:spMkLst>
            <pc:docMk/>
            <pc:sldMk cId="0" sldId="294"/>
            <ac:spMk id="478" creationId="{00000000-0000-0000-0000-000000000000}"/>
          </ac:spMkLst>
        </pc:spChg>
        <pc:spChg chg="mod">
          <ac:chgData name="Biswas, Abhishek" userId="fb8d240a-d551-4b24-ab9a-9862bbc79dd8" providerId="ADAL" clId="{021F3184-B9B0-48E9-BB84-4F46E3F22836}" dt="2021-08-31T10:20:47.447" v="213"/>
          <ac:spMkLst>
            <pc:docMk/>
            <pc:sldMk cId="0" sldId="294"/>
            <ac:spMk id="480" creationId="{00000000-0000-0000-0000-000000000000}"/>
          </ac:spMkLst>
        </pc:spChg>
        <pc:spChg chg="del mod">
          <ac:chgData name="Biswas, Abhishek" userId="fb8d240a-d551-4b24-ab9a-9862bbc79dd8" providerId="ADAL" clId="{021F3184-B9B0-48E9-BB84-4F46E3F22836}" dt="2021-08-31T10:20:16.572" v="206" actId="478"/>
          <ac:spMkLst>
            <pc:docMk/>
            <pc:sldMk cId="0" sldId="294"/>
            <ac:spMk id="481" creationId="{00000000-0000-0000-0000-000000000000}"/>
          </ac:spMkLst>
        </pc:spChg>
      </pc:sldChg>
      <pc:sldChg chg="addSp delSp modSp mod">
        <pc:chgData name="Biswas, Abhishek" userId="fb8d240a-d551-4b24-ab9a-9862bbc79dd8" providerId="ADAL" clId="{021F3184-B9B0-48E9-BB84-4F46E3F22836}" dt="2021-08-31T10:21:44.536" v="222"/>
        <pc:sldMkLst>
          <pc:docMk/>
          <pc:sldMk cId="0" sldId="295"/>
        </pc:sldMkLst>
        <pc:spChg chg="add del mod">
          <ac:chgData name="Biswas, Abhishek" userId="fb8d240a-d551-4b24-ab9a-9862bbc79dd8" providerId="ADAL" clId="{021F3184-B9B0-48E9-BB84-4F46E3F22836}" dt="2021-08-31T10:21:06.681" v="215" actId="478"/>
          <ac:spMkLst>
            <pc:docMk/>
            <pc:sldMk cId="0" sldId="295"/>
            <ac:spMk id="3" creationId="{D3DC17BE-C708-4539-8552-90DA8F9F67C8}"/>
          </ac:spMkLst>
        </pc:spChg>
        <pc:spChg chg="add del mod">
          <ac:chgData name="Biswas, Abhishek" userId="fb8d240a-d551-4b24-ab9a-9862bbc79dd8" providerId="ADAL" clId="{021F3184-B9B0-48E9-BB84-4F46E3F22836}" dt="2021-08-31T10:21:18.625" v="217" actId="478"/>
          <ac:spMkLst>
            <pc:docMk/>
            <pc:sldMk cId="0" sldId="295"/>
            <ac:spMk id="5" creationId="{B4B1DE13-3012-4F18-A3B0-047D101C5C2A}"/>
          </ac:spMkLst>
        </pc:spChg>
        <pc:spChg chg="del">
          <ac:chgData name="Biswas, Abhishek" userId="fb8d240a-d551-4b24-ab9a-9862bbc79dd8" providerId="ADAL" clId="{021F3184-B9B0-48E9-BB84-4F46E3F22836}" dt="2021-08-31T10:21:11.192" v="216" actId="478"/>
          <ac:spMkLst>
            <pc:docMk/>
            <pc:sldMk cId="0" sldId="295"/>
            <ac:spMk id="489" creationId="{00000000-0000-0000-0000-000000000000}"/>
          </ac:spMkLst>
        </pc:spChg>
        <pc:spChg chg="mod">
          <ac:chgData name="Biswas, Abhishek" userId="fb8d240a-d551-4b24-ab9a-9862bbc79dd8" providerId="ADAL" clId="{021F3184-B9B0-48E9-BB84-4F46E3F22836}" dt="2021-08-31T10:21:44.536" v="222"/>
          <ac:spMkLst>
            <pc:docMk/>
            <pc:sldMk cId="0" sldId="295"/>
            <ac:spMk id="491" creationId="{00000000-0000-0000-0000-000000000000}"/>
          </ac:spMkLst>
        </pc:spChg>
        <pc:spChg chg="del">
          <ac:chgData name="Biswas, Abhishek" userId="fb8d240a-d551-4b24-ab9a-9862bbc79dd8" providerId="ADAL" clId="{021F3184-B9B0-48E9-BB84-4F46E3F22836}" dt="2021-08-31T10:21:02.509" v="214" actId="478"/>
          <ac:spMkLst>
            <pc:docMk/>
            <pc:sldMk cId="0" sldId="295"/>
            <ac:spMk id="492" creationId="{00000000-0000-0000-0000-000000000000}"/>
          </ac:spMkLst>
        </pc:spChg>
      </pc:sldChg>
      <pc:sldChg chg="modSp add mod">
        <pc:chgData name="Biswas, Abhishek" userId="fb8d240a-d551-4b24-ab9a-9862bbc79dd8" providerId="ADAL" clId="{021F3184-B9B0-48E9-BB84-4F46E3F22836}" dt="2021-08-31T10:23:23.761" v="229" actId="6549"/>
        <pc:sldMkLst>
          <pc:docMk/>
          <pc:sldMk cId="4111561620" sldId="299"/>
        </pc:sldMkLst>
        <pc:spChg chg="mod">
          <ac:chgData name="Biswas, Abhishek" userId="fb8d240a-d551-4b24-ab9a-9862bbc79dd8" providerId="ADAL" clId="{021F3184-B9B0-48E9-BB84-4F46E3F22836}" dt="2021-08-31T10:22:22.927" v="227" actId="20577"/>
          <ac:spMkLst>
            <pc:docMk/>
            <pc:sldMk cId="4111561620" sldId="299"/>
            <ac:spMk id="467" creationId="{00000000-0000-0000-0000-000000000000}"/>
          </ac:spMkLst>
        </pc:spChg>
        <pc:spChg chg="mod">
          <ac:chgData name="Biswas, Abhishek" userId="fb8d240a-d551-4b24-ab9a-9862bbc79dd8" providerId="ADAL" clId="{021F3184-B9B0-48E9-BB84-4F46E3F22836}" dt="2021-08-31T10:23:15.648" v="228"/>
          <ac:spMkLst>
            <pc:docMk/>
            <pc:sldMk cId="4111561620" sldId="299"/>
            <ac:spMk id="468" creationId="{00000000-0000-0000-0000-000000000000}"/>
          </ac:spMkLst>
        </pc:spChg>
        <pc:spChg chg="mod">
          <ac:chgData name="Biswas, Abhishek" userId="fb8d240a-d551-4b24-ab9a-9862bbc79dd8" providerId="ADAL" clId="{021F3184-B9B0-48E9-BB84-4F46E3F22836}" dt="2021-08-31T10:23:23.761" v="229" actId="6549"/>
          <ac:spMkLst>
            <pc:docMk/>
            <pc:sldMk cId="4111561620" sldId="299"/>
            <ac:spMk id="469" creationId="{00000000-0000-0000-0000-000000000000}"/>
          </ac:spMkLst>
        </pc:spChg>
        <pc:spChg chg="mod">
          <ac:chgData name="Biswas, Abhishek" userId="fb8d240a-d551-4b24-ab9a-9862bbc79dd8" providerId="ADAL" clId="{021F3184-B9B0-48E9-BB84-4F46E3F22836}" dt="2021-08-31T10:22:12.247" v="225" actId="20577"/>
          <ac:spMkLst>
            <pc:docMk/>
            <pc:sldMk cId="4111561620" sldId="299"/>
            <ac:spMk id="470" creationId="{00000000-0000-0000-0000-000000000000}"/>
          </ac:spMkLst>
        </pc:spChg>
      </pc:sldChg>
      <pc:sldChg chg="modSp add mod replId">
        <pc:chgData name="Biswas, Abhishek" userId="fb8d240a-d551-4b24-ab9a-9862bbc79dd8" providerId="ADAL" clId="{021F3184-B9B0-48E9-BB84-4F46E3F22836}" dt="2021-08-31T10:24:37.505" v="238"/>
        <pc:sldMkLst>
          <pc:docMk/>
          <pc:sldMk cId="3889067802" sldId="300"/>
        </pc:sldMkLst>
        <pc:spChg chg="mod">
          <ac:chgData name="Biswas, Abhishek" userId="fb8d240a-d551-4b24-ab9a-9862bbc79dd8" providerId="ADAL" clId="{021F3184-B9B0-48E9-BB84-4F46E3F22836}" dt="2021-08-31T10:23:33.907" v="231" actId="20577"/>
          <ac:spMkLst>
            <pc:docMk/>
            <pc:sldMk cId="3889067802" sldId="300"/>
            <ac:spMk id="475" creationId="{00000000-0000-0000-0000-000000000000}"/>
          </ac:spMkLst>
        </pc:spChg>
        <pc:spChg chg="mod">
          <ac:chgData name="Biswas, Abhishek" userId="fb8d240a-d551-4b24-ab9a-9862bbc79dd8" providerId="ADAL" clId="{021F3184-B9B0-48E9-BB84-4F46E3F22836}" dt="2021-08-31T10:23:36.112" v="233" actId="20577"/>
          <ac:spMkLst>
            <pc:docMk/>
            <pc:sldMk cId="3889067802" sldId="300"/>
            <ac:spMk id="479" creationId="{00000000-0000-0000-0000-000000000000}"/>
          </ac:spMkLst>
        </pc:spChg>
        <pc:spChg chg="mod">
          <ac:chgData name="Biswas, Abhishek" userId="fb8d240a-d551-4b24-ab9a-9862bbc79dd8" providerId="ADAL" clId="{021F3184-B9B0-48E9-BB84-4F46E3F22836}" dt="2021-08-31T10:24:37.505" v="238"/>
          <ac:spMkLst>
            <pc:docMk/>
            <pc:sldMk cId="3889067802" sldId="300"/>
            <ac:spMk id="480" creationId="{00000000-0000-0000-0000-000000000000}"/>
          </ac:spMkLst>
        </pc:spChg>
      </pc:sldChg>
      <pc:sldChg chg="modSp add mod replId">
        <pc:chgData name="Biswas, Abhishek" userId="fb8d240a-d551-4b24-ab9a-9862bbc79dd8" providerId="ADAL" clId="{021F3184-B9B0-48E9-BB84-4F46E3F22836}" dt="2021-08-31T10:25:05.108" v="239"/>
        <pc:sldMkLst>
          <pc:docMk/>
          <pc:sldMk cId="3727405183" sldId="301"/>
        </pc:sldMkLst>
        <pc:spChg chg="mod">
          <ac:chgData name="Biswas, Abhishek" userId="fb8d240a-d551-4b24-ab9a-9862bbc79dd8" providerId="ADAL" clId="{021F3184-B9B0-48E9-BB84-4F46E3F22836}" dt="2021-08-31T10:23:43.231" v="235" actId="20577"/>
          <ac:spMkLst>
            <pc:docMk/>
            <pc:sldMk cId="3727405183" sldId="301"/>
            <ac:spMk id="486" creationId="{00000000-0000-0000-0000-000000000000}"/>
          </ac:spMkLst>
        </pc:spChg>
        <pc:spChg chg="mod">
          <ac:chgData name="Biswas, Abhishek" userId="fb8d240a-d551-4b24-ab9a-9862bbc79dd8" providerId="ADAL" clId="{021F3184-B9B0-48E9-BB84-4F46E3F22836}" dt="2021-08-31T10:23:46.774" v="237" actId="20577"/>
          <ac:spMkLst>
            <pc:docMk/>
            <pc:sldMk cId="3727405183" sldId="301"/>
            <ac:spMk id="490" creationId="{00000000-0000-0000-0000-000000000000}"/>
          </ac:spMkLst>
        </pc:spChg>
        <pc:spChg chg="mod">
          <ac:chgData name="Biswas, Abhishek" userId="fb8d240a-d551-4b24-ab9a-9862bbc79dd8" providerId="ADAL" clId="{021F3184-B9B0-48E9-BB84-4F46E3F22836}" dt="2021-08-31T10:25:05.108" v="239"/>
          <ac:spMkLst>
            <pc:docMk/>
            <pc:sldMk cId="3727405183" sldId="301"/>
            <ac:spMk id="491" creationId="{00000000-0000-0000-0000-000000000000}"/>
          </ac:spMkLst>
        </pc:spChg>
      </pc:sldChg>
      <pc:sldChg chg="modSp add mod">
        <pc:chgData name="Biswas, Abhishek" userId="fb8d240a-d551-4b24-ab9a-9862bbc79dd8" providerId="ADAL" clId="{021F3184-B9B0-48E9-BB84-4F46E3F22836}" dt="2021-08-31T10:29:03.661" v="246"/>
        <pc:sldMkLst>
          <pc:docMk/>
          <pc:sldMk cId="838485390" sldId="302"/>
        </pc:sldMkLst>
        <pc:spChg chg="mod">
          <ac:chgData name="Biswas, Abhishek" userId="fb8d240a-d551-4b24-ab9a-9862bbc79dd8" providerId="ADAL" clId="{021F3184-B9B0-48E9-BB84-4F46E3F22836}" dt="2021-08-31T10:25:24.631" v="244" actId="20577"/>
          <ac:spMkLst>
            <pc:docMk/>
            <pc:sldMk cId="838485390" sldId="302"/>
            <ac:spMk id="467" creationId="{00000000-0000-0000-0000-000000000000}"/>
          </ac:spMkLst>
        </pc:spChg>
        <pc:spChg chg="mod">
          <ac:chgData name="Biswas, Abhishek" userId="fb8d240a-d551-4b24-ab9a-9862bbc79dd8" providerId="ADAL" clId="{021F3184-B9B0-48E9-BB84-4F46E3F22836}" dt="2021-08-31T10:26:01.485" v="245"/>
          <ac:spMkLst>
            <pc:docMk/>
            <pc:sldMk cId="838485390" sldId="302"/>
            <ac:spMk id="468" creationId="{00000000-0000-0000-0000-000000000000}"/>
          </ac:spMkLst>
        </pc:spChg>
        <pc:spChg chg="mod">
          <ac:chgData name="Biswas, Abhishek" userId="fb8d240a-d551-4b24-ab9a-9862bbc79dd8" providerId="ADAL" clId="{021F3184-B9B0-48E9-BB84-4F46E3F22836}" dt="2021-08-31T10:29:03.661" v="246"/>
          <ac:spMkLst>
            <pc:docMk/>
            <pc:sldMk cId="838485390" sldId="302"/>
            <ac:spMk id="469" creationId="{00000000-0000-0000-0000-000000000000}"/>
          </ac:spMkLst>
        </pc:spChg>
        <pc:spChg chg="mod">
          <ac:chgData name="Biswas, Abhishek" userId="fb8d240a-d551-4b24-ab9a-9862bbc79dd8" providerId="ADAL" clId="{021F3184-B9B0-48E9-BB84-4F46E3F22836}" dt="2021-08-31T10:25:20.767" v="242" actId="20577"/>
          <ac:spMkLst>
            <pc:docMk/>
            <pc:sldMk cId="838485390" sldId="302"/>
            <ac:spMk id="470" creationId="{00000000-0000-0000-0000-000000000000}"/>
          </ac:spMkLst>
        </pc:spChg>
      </pc:sldChg>
      <pc:sldChg chg="modSp add mod replId">
        <pc:chgData name="Biswas, Abhishek" userId="fb8d240a-d551-4b24-ab9a-9862bbc79dd8" providerId="ADAL" clId="{021F3184-B9B0-48E9-BB84-4F46E3F22836}" dt="2021-08-31T10:29:36.968" v="255"/>
        <pc:sldMkLst>
          <pc:docMk/>
          <pc:sldMk cId="2864773729" sldId="303"/>
        </pc:sldMkLst>
        <pc:spChg chg="mod">
          <ac:chgData name="Biswas, Abhishek" userId="fb8d240a-d551-4b24-ab9a-9862bbc79dd8" providerId="ADAL" clId="{021F3184-B9B0-48E9-BB84-4F46E3F22836}" dt="2021-08-31T10:29:10.508" v="248" actId="20577"/>
          <ac:spMkLst>
            <pc:docMk/>
            <pc:sldMk cId="2864773729" sldId="303"/>
            <ac:spMk id="475" creationId="{00000000-0000-0000-0000-000000000000}"/>
          </ac:spMkLst>
        </pc:spChg>
        <pc:spChg chg="mod">
          <ac:chgData name="Biswas, Abhishek" userId="fb8d240a-d551-4b24-ab9a-9862bbc79dd8" providerId="ADAL" clId="{021F3184-B9B0-48E9-BB84-4F46E3F22836}" dt="2021-08-31T10:29:12.528" v="250" actId="20577"/>
          <ac:spMkLst>
            <pc:docMk/>
            <pc:sldMk cId="2864773729" sldId="303"/>
            <ac:spMk id="479" creationId="{00000000-0000-0000-0000-000000000000}"/>
          </ac:spMkLst>
        </pc:spChg>
        <pc:spChg chg="mod">
          <ac:chgData name="Biswas, Abhishek" userId="fb8d240a-d551-4b24-ab9a-9862bbc79dd8" providerId="ADAL" clId="{021F3184-B9B0-48E9-BB84-4F46E3F22836}" dt="2021-08-31T10:29:36.968" v="255"/>
          <ac:spMkLst>
            <pc:docMk/>
            <pc:sldMk cId="2864773729" sldId="303"/>
            <ac:spMk id="480" creationId="{00000000-0000-0000-0000-000000000000}"/>
          </ac:spMkLst>
        </pc:spChg>
      </pc:sldChg>
      <pc:sldChg chg="modSp add mod replId">
        <pc:chgData name="Biswas, Abhishek" userId="fb8d240a-d551-4b24-ab9a-9862bbc79dd8" providerId="ADAL" clId="{021F3184-B9B0-48E9-BB84-4F46E3F22836}" dt="2021-08-31T10:29:55.548" v="256"/>
        <pc:sldMkLst>
          <pc:docMk/>
          <pc:sldMk cId="3093638770" sldId="304"/>
        </pc:sldMkLst>
        <pc:spChg chg="mod">
          <ac:chgData name="Biswas, Abhishek" userId="fb8d240a-d551-4b24-ab9a-9862bbc79dd8" providerId="ADAL" clId="{021F3184-B9B0-48E9-BB84-4F46E3F22836}" dt="2021-08-31T10:29:16.939" v="252" actId="20577"/>
          <ac:spMkLst>
            <pc:docMk/>
            <pc:sldMk cId="3093638770" sldId="304"/>
            <ac:spMk id="486" creationId="{00000000-0000-0000-0000-000000000000}"/>
          </ac:spMkLst>
        </pc:spChg>
        <pc:spChg chg="mod">
          <ac:chgData name="Biswas, Abhishek" userId="fb8d240a-d551-4b24-ab9a-9862bbc79dd8" providerId="ADAL" clId="{021F3184-B9B0-48E9-BB84-4F46E3F22836}" dt="2021-08-31T10:29:18.944" v="254" actId="20577"/>
          <ac:spMkLst>
            <pc:docMk/>
            <pc:sldMk cId="3093638770" sldId="304"/>
            <ac:spMk id="490" creationId="{00000000-0000-0000-0000-000000000000}"/>
          </ac:spMkLst>
        </pc:spChg>
        <pc:spChg chg="mod">
          <ac:chgData name="Biswas, Abhishek" userId="fb8d240a-d551-4b24-ab9a-9862bbc79dd8" providerId="ADAL" clId="{021F3184-B9B0-48E9-BB84-4F46E3F22836}" dt="2021-08-31T10:29:55.548" v="256"/>
          <ac:spMkLst>
            <pc:docMk/>
            <pc:sldMk cId="3093638770" sldId="304"/>
            <ac:spMk id="491" creationId="{00000000-0000-0000-0000-000000000000}"/>
          </ac:spMkLst>
        </pc:spChg>
      </pc:sldChg>
      <pc:sldChg chg="add">
        <pc:chgData name="Biswas, Abhishek" userId="fb8d240a-d551-4b24-ab9a-9862bbc79dd8" providerId="ADAL" clId="{021F3184-B9B0-48E9-BB84-4F46E3F22836}" dt="2021-08-31T11:57:55.689" v="257" actId="2890"/>
        <pc:sldMkLst>
          <pc:docMk/>
          <pc:sldMk cId="53072181" sldId="305"/>
        </pc:sldMkLst>
      </pc:sldChg>
      <pc:sldMasterChg chg="delSldLayout modSldLayout">
        <pc:chgData name="Biswas, Abhishek" userId="fb8d240a-d551-4b24-ab9a-9862bbc79dd8" providerId="ADAL" clId="{021F3184-B9B0-48E9-BB84-4F46E3F22836}" dt="2021-08-31T10:06:38.329" v="100" actId="20577"/>
        <pc:sldMasterMkLst>
          <pc:docMk/>
          <pc:sldMasterMk cId="0" sldId="2147483658"/>
        </pc:sldMasterMkLst>
        <pc:sldLayoutChg chg="addSp delSp modSp mod">
          <pc:chgData name="Biswas, Abhishek" userId="fb8d240a-d551-4b24-ab9a-9862bbc79dd8" providerId="ADAL" clId="{021F3184-B9B0-48E9-BB84-4F46E3F22836}" dt="2021-08-31T10:06:38.329" v="100" actId="20577"/>
          <pc:sldLayoutMkLst>
            <pc:docMk/>
            <pc:sldMasterMk cId="0" sldId="2147483658"/>
            <pc:sldLayoutMk cId="0" sldId="2147483648"/>
          </pc:sldLayoutMkLst>
          <pc:spChg chg="add del">
            <ac:chgData name="Biswas, Abhishek" userId="fb8d240a-d551-4b24-ab9a-9862bbc79dd8" providerId="ADAL" clId="{021F3184-B9B0-48E9-BB84-4F46E3F22836}" dt="2021-08-31T10:05:27.160" v="63"/>
            <ac:spMkLst>
              <pc:docMk/>
              <pc:sldMasterMk cId="0" sldId="2147483658"/>
              <pc:sldLayoutMk cId="0" sldId="2147483648"/>
              <ac:spMk id="2" creationId="{00CF4855-294E-45B8-9E7A-CE5036A7D241}"/>
            </ac:spMkLst>
          </pc:spChg>
          <pc:spChg chg="add del">
            <ac:chgData name="Biswas, Abhishek" userId="fb8d240a-d551-4b24-ab9a-9862bbc79dd8" providerId="ADAL" clId="{021F3184-B9B0-48E9-BB84-4F46E3F22836}" dt="2021-08-31T10:05:44.704" v="65" actId="478"/>
            <ac:spMkLst>
              <pc:docMk/>
              <pc:sldMasterMk cId="0" sldId="2147483658"/>
              <pc:sldLayoutMk cId="0" sldId="2147483648"/>
              <ac:spMk id="3" creationId="{8743B663-72EB-46E0-BB91-475FA6F5AE41}"/>
            </ac:spMkLst>
          </pc:spChg>
          <pc:spChg chg="mod">
            <ac:chgData name="Biswas, Abhishek" userId="fb8d240a-d551-4b24-ab9a-9862bbc79dd8" providerId="ADAL" clId="{021F3184-B9B0-48E9-BB84-4F46E3F22836}" dt="2021-08-31T10:06:38.329" v="100" actId="20577"/>
            <ac:spMkLst>
              <pc:docMk/>
              <pc:sldMasterMk cId="0" sldId="2147483658"/>
              <pc:sldLayoutMk cId="0" sldId="2147483648"/>
              <ac:spMk id="16" creationId="{00000000-0000-0000-0000-000000000000}"/>
            </ac:spMkLst>
          </pc:spChg>
        </pc:sldLayoutChg>
        <pc:sldLayoutChg chg="del">
          <pc:chgData name="Biswas, Abhishek" userId="fb8d240a-d551-4b24-ab9a-9862bbc79dd8" providerId="ADAL" clId="{021F3184-B9B0-48E9-BB84-4F46E3F22836}" dt="2021-08-30T17:52:08.487" v="11" actId="47"/>
          <pc:sldLayoutMkLst>
            <pc:docMk/>
            <pc:sldMasterMk cId="0" sldId="2147483658"/>
            <pc:sldLayoutMk cId="0" sldId="2147483656"/>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6b4f495656_0_2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6b4f495656_0_2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6b602ea5a7_1_5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6b602ea5a7_1_5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6b602ea5a7_1_5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6b602ea5a7_1_5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983444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6b602ea5a7_1_5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6b602ea5a7_1_5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877827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6b602ea5a7_1_5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6b602ea5a7_1_5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782411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6b602ea5a7_1_5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6b602ea5a7_1_5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97772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6b602ea5a7_1_5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6b602ea5a7_1_5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539993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6b602ea5a7_1_5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6b602ea5a7_1_5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45870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6b602ea5a7_1_5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6b602ea5a7_1_5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893011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6b602ea5a7_1_5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6b602ea5a7_1_5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752333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6b4f495656_0_6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6b4f495656_0_6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MUST BE COMPLETED IN WEEK 8, BUT SHOULD BE UPDATED REGULARLY</a:t>
            </a:r>
            <a:endParaRPr/>
          </a:p>
          <a:p>
            <a:pPr marL="0" lvl="0" indent="0" algn="l" rtl="0">
              <a:spcBef>
                <a:spcPts val="0"/>
              </a:spcBef>
              <a:spcAft>
                <a:spcPts val="0"/>
              </a:spcAft>
              <a:buNone/>
            </a:pPr>
            <a:r>
              <a:rPr lang="en"/>
              <a:t>This is where you link your evidence to each of the Intended Learning Outcomes of this block.</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6b4f495656_0_6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6b4f495656_0_6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6b4f495656_0_7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6b4f495656_0_7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6b602ea5a7_1_2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6b602ea5a7_1_2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g6b4f495656_0_7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3" name="Google Shape;413;g6b4f495656_0_7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
        <p:cNvGrpSpPr/>
        <p:nvPr/>
      </p:nvGrpSpPr>
      <p:grpSpPr>
        <a:xfrm>
          <a:off x="0" y="0"/>
          <a:ext cx="0" cy="0"/>
          <a:chOff x="0" y="0"/>
          <a:chExt cx="0" cy="0"/>
        </a:xfrm>
      </p:grpSpPr>
      <p:sp>
        <p:nvSpPr>
          <p:cNvPr id="453" name="Google Shape;453;g6b602ea5a7_1_3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4" name="Google Shape;454;g6b602ea5a7_1_3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g6b4f495656_0_7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5" name="Google Shape;465;g6b4f495656_0_7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g6b602ea5a7_1_3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3" name="Google Shape;473;g6b602ea5a7_1_3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g6b4f495656_0_7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5" name="Google Shape;465;g6b4f495656_0_7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9389750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g6b602ea5a7_1_3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3" name="Google Shape;473;g6b602ea5a7_1_3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9339040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2"/>
        <p:cNvGrpSpPr/>
        <p:nvPr/>
      </p:nvGrpSpPr>
      <p:grpSpPr>
        <a:xfrm>
          <a:off x="0" y="0"/>
          <a:ext cx="0" cy="0"/>
          <a:chOff x="0" y="0"/>
          <a:chExt cx="0" cy="0"/>
        </a:xfrm>
      </p:grpSpPr>
      <p:sp>
        <p:nvSpPr>
          <p:cNvPr id="483" name="Google Shape;483;g6b602ea5a7_1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4" name="Google Shape;484;g6b602ea5a7_1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1460220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3"/>
        <p:cNvGrpSpPr/>
        <p:nvPr/>
      </p:nvGrpSpPr>
      <p:grpSpPr>
        <a:xfrm>
          <a:off x="0" y="0"/>
          <a:ext cx="0" cy="0"/>
          <a:chOff x="0" y="0"/>
          <a:chExt cx="0" cy="0"/>
        </a:xfrm>
      </p:grpSpPr>
      <p:sp>
        <p:nvSpPr>
          <p:cNvPr id="494" name="Google Shape;494;g6b4f495656_0_7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5" name="Google Shape;495;g6b4f495656_0_7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MUST BE COMPLETED IN WEEK 8</a:t>
            </a:r>
            <a:endParaRPr/>
          </a:p>
          <a:p>
            <a:pPr marL="0" lvl="0" indent="0" algn="l" rtl="0">
              <a:spcBef>
                <a:spcPts val="0"/>
              </a:spcBef>
              <a:spcAft>
                <a:spcPts val="0"/>
              </a:spcAft>
              <a:buNone/>
            </a:pPr>
            <a:r>
              <a:rPr lang="en"/>
              <a:t>Summative reflection on your progress during the block including a critical assessment of everything you did and learned during the block. This is a comprehensive review of everything recorded in Section B, evaluated against the goals and planning laid out in Section A.</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6b4f495656_0_6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6b4f495656_0_6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MUST BE UPDATED EVERY WEEK</a:t>
            </a:r>
            <a:endParaRPr/>
          </a:p>
          <a:p>
            <a:pPr marL="0" lvl="0" indent="0" algn="l" rtl="0">
              <a:spcBef>
                <a:spcPts val="0"/>
              </a:spcBef>
              <a:spcAft>
                <a:spcPts val="0"/>
              </a:spcAft>
              <a:buNone/>
            </a:pPr>
            <a:r>
              <a:rPr lang="en"/>
              <a:t>This is simply a log (journal) of what you do each day, and what you learn from it. It is your responsibility to update this regularly and frequently. Be sure to include working links to any specific evidence you are referencing (and make sure that you share your docs with the teaching team). Note: some of the required information may be captured in production documents such as your work log or peer reviews. </a:t>
            </a:r>
            <a:endParaRPr/>
          </a:p>
          <a:p>
            <a:pPr marL="0" lvl="0" indent="0" algn="l" rtl="0">
              <a:spcBef>
                <a:spcPts val="0"/>
              </a:spcBef>
              <a:spcAft>
                <a:spcPts val="0"/>
              </a:spcAft>
              <a:buNone/>
            </a:pPr>
            <a:r>
              <a:rPr lang="en"/>
              <a:t>In such cases, you simply need to provide links to those artifacts and may include any explanatory comment or reflection you feel is appropriate. </a:t>
            </a:r>
            <a:endParaRPr/>
          </a:p>
          <a:p>
            <a:pPr marL="0" lvl="0" indent="0" algn="l" rtl="0">
              <a:spcBef>
                <a:spcPts val="0"/>
              </a:spcBef>
              <a:spcAft>
                <a:spcPts val="0"/>
              </a:spcAft>
              <a:buNone/>
            </a:pPr>
            <a:r>
              <a:rPr lang="en"/>
              <a:t>(Some reflection is almost always a good idea as it provides the foundation for Section C.)</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0"/>
        <p:cNvGrpSpPr/>
        <p:nvPr/>
      </p:nvGrpSpPr>
      <p:grpSpPr>
        <a:xfrm>
          <a:off x="0" y="0"/>
          <a:ext cx="0" cy="0"/>
          <a:chOff x="0" y="0"/>
          <a:chExt cx="0" cy="0"/>
        </a:xfrm>
      </p:grpSpPr>
      <p:sp>
        <p:nvSpPr>
          <p:cNvPr id="501" name="Google Shape;501;g6b602ea5a7_1_2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2" name="Google Shape;502;g6b602ea5a7_1_2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9"/>
        <p:cNvGrpSpPr/>
        <p:nvPr/>
      </p:nvGrpSpPr>
      <p:grpSpPr>
        <a:xfrm>
          <a:off x="0" y="0"/>
          <a:ext cx="0" cy="0"/>
          <a:chOff x="0" y="0"/>
          <a:chExt cx="0" cy="0"/>
        </a:xfrm>
      </p:grpSpPr>
      <p:sp>
        <p:nvSpPr>
          <p:cNvPr id="510" name="Google Shape;510;g6b602ea5a7_1_2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1" name="Google Shape;511;g6b602ea5a7_1_2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6b4f495656_0_6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6b4f495656_0_6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MUST BE UPDATED EVERY WEEK</a:t>
            </a:r>
            <a:endParaRPr/>
          </a:p>
          <a:p>
            <a:pPr marL="0" lvl="0" indent="0" algn="l" rtl="0">
              <a:spcBef>
                <a:spcPts val="0"/>
              </a:spcBef>
              <a:spcAft>
                <a:spcPts val="0"/>
              </a:spcAft>
              <a:buNone/>
            </a:pPr>
            <a:r>
              <a:rPr lang="en"/>
              <a:t>This is simply a log (journal) of what you do each day, and what you learn from it. It is your responsibility to update this regularly and frequently. Be sure to include working links to any specific evidence you are referencing (and make sure that you share your docs with the teaching team). Note: some of the required information may be captured in production documents such as your work log or peer reviews. </a:t>
            </a:r>
            <a:endParaRPr/>
          </a:p>
          <a:p>
            <a:pPr marL="0" lvl="0" indent="0" algn="l" rtl="0">
              <a:spcBef>
                <a:spcPts val="0"/>
              </a:spcBef>
              <a:spcAft>
                <a:spcPts val="0"/>
              </a:spcAft>
              <a:buNone/>
            </a:pPr>
            <a:r>
              <a:rPr lang="en"/>
              <a:t>In such cases, you simply need to provide links to those artifacts and may include any explanatory comment or reflection you feel is appropriate. </a:t>
            </a:r>
            <a:endParaRPr/>
          </a:p>
          <a:p>
            <a:pPr marL="0" lvl="0" indent="0" algn="l" rtl="0">
              <a:spcBef>
                <a:spcPts val="0"/>
              </a:spcBef>
              <a:spcAft>
                <a:spcPts val="0"/>
              </a:spcAft>
              <a:buNone/>
            </a:pPr>
            <a:r>
              <a:rPr lang="en"/>
              <a:t>(Some reflection is almost always a good idea as it provides the foundation for Section C.)</a:t>
            </a:r>
            <a:endParaRPr/>
          </a:p>
        </p:txBody>
      </p:sp>
    </p:spTree>
    <p:extLst>
      <p:ext uri="{BB962C8B-B14F-4D97-AF65-F5344CB8AC3E}">
        <p14:creationId xmlns:p14="http://schemas.microsoft.com/office/powerpoint/2010/main" val="3267376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75e44ff1a3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75e44ff1a3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75e44ff1a3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75e44ff1a3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75e44ff1a3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75e44ff1a3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6b602ea5a7_1_5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6b602ea5a7_1_5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6b602ea5a7_1_5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6b602ea5a7_1_5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_1">
    <p:bg>
      <p:bgPr>
        <a:solidFill>
          <a:srgbClr val="EC781C"/>
        </a:solidFill>
        <a:effectLst/>
      </p:bgPr>
    </p:bg>
    <p:spTree>
      <p:nvGrpSpPr>
        <p:cNvPr id="1" name="Shape 9"/>
        <p:cNvGrpSpPr/>
        <p:nvPr/>
      </p:nvGrpSpPr>
      <p:grpSpPr>
        <a:xfrm>
          <a:off x="0" y="0"/>
          <a:ext cx="0" cy="0"/>
          <a:chOff x="0" y="0"/>
          <a:chExt cx="0" cy="0"/>
        </a:xfrm>
      </p:grpSpPr>
      <p:sp>
        <p:nvSpPr>
          <p:cNvPr id="10" name="Google Shape;10;p2"/>
          <p:cNvSpPr/>
          <p:nvPr/>
        </p:nvSpPr>
        <p:spPr>
          <a:xfrm>
            <a:off x="3109025" y="-1200"/>
            <a:ext cx="6035100" cy="5146200"/>
          </a:xfrm>
          <a:prstGeom prst="rect">
            <a:avLst/>
          </a:pr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0" y="4363525"/>
            <a:ext cx="9144000" cy="777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3657600" y="548650"/>
            <a:ext cx="4937700" cy="32643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FFFF"/>
              </a:buClr>
              <a:buSzPts val="1800"/>
              <a:buNone/>
              <a:defRPr sz="1800">
                <a:solidFill>
                  <a:srgbClr val="FFFFFF"/>
                </a:solidFill>
              </a:defRPr>
            </a:lvl1pPr>
            <a:lvl2pPr lvl="1" algn="ctr" rtl="0">
              <a:spcBef>
                <a:spcPts val="0"/>
              </a:spcBef>
              <a:spcAft>
                <a:spcPts val="0"/>
              </a:spcAft>
              <a:buClr>
                <a:srgbClr val="FFFFFF"/>
              </a:buClr>
              <a:buSzPts val="3600"/>
              <a:buNone/>
              <a:defRPr sz="3600">
                <a:solidFill>
                  <a:srgbClr val="FFFFFF"/>
                </a:solidFill>
              </a:defRPr>
            </a:lvl2pPr>
            <a:lvl3pPr lvl="2" algn="ctr" rtl="0">
              <a:spcBef>
                <a:spcPts val="0"/>
              </a:spcBef>
              <a:spcAft>
                <a:spcPts val="0"/>
              </a:spcAft>
              <a:buClr>
                <a:srgbClr val="FFFFFF"/>
              </a:buClr>
              <a:buSzPts val="3600"/>
              <a:buNone/>
              <a:defRPr sz="3600">
                <a:solidFill>
                  <a:srgbClr val="FFFFFF"/>
                </a:solidFill>
              </a:defRPr>
            </a:lvl3pPr>
            <a:lvl4pPr lvl="3" algn="ctr" rtl="0">
              <a:spcBef>
                <a:spcPts val="0"/>
              </a:spcBef>
              <a:spcAft>
                <a:spcPts val="0"/>
              </a:spcAft>
              <a:buClr>
                <a:srgbClr val="FFFFFF"/>
              </a:buClr>
              <a:buSzPts val="3600"/>
              <a:buNone/>
              <a:defRPr sz="3600">
                <a:solidFill>
                  <a:srgbClr val="FFFFFF"/>
                </a:solidFill>
              </a:defRPr>
            </a:lvl4pPr>
            <a:lvl5pPr lvl="4" algn="ctr" rtl="0">
              <a:spcBef>
                <a:spcPts val="0"/>
              </a:spcBef>
              <a:spcAft>
                <a:spcPts val="0"/>
              </a:spcAft>
              <a:buClr>
                <a:srgbClr val="FFFFFF"/>
              </a:buClr>
              <a:buSzPts val="3600"/>
              <a:buNone/>
              <a:defRPr sz="3600">
                <a:solidFill>
                  <a:srgbClr val="FFFFFF"/>
                </a:solidFill>
              </a:defRPr>
            </a:lvl5pPr>
            <a:lvl6pPr lvl="5" algn="ctr" rtl="0">
              <a:spcBef>
                <a:spcPts val="0"/>
              </a:spcBef>
              <a:spcAft>
                <a:spcPts val="0"/>
              </a:spcAft>
              <a:buClr>
                <a:srgbClr val="FFFFFF"/>
              </a:buClr>
              <a:buSzPts val="3600"/>
              <a:buNone/>
              <a:defRPr sz="3600">
                <a:solidFill>
                  <a:srgbClr val="FFFFFF"/>
                </a:solidFill>
              </a:defRPr>
            </a:lvl6pPr>
            <a:lvl7pPr lvl="6" algn="ctr" rtl="0">
              <a:spcBef>
                <a:spcPts val="0"/>
              </a:spcBef>
              <a:spcAft>
                <a:spcPts val="0"/>
              </a:spcAft>
              <a:buClr>
                <a:srgbClr val="FFFFFF"/>
              </a:buClr>
              <a:buSzPts val="3600"/>
              <a:buNone/>
              <a:defRPr sz="3600">
                <a:solidFill>
                  <a:srgbClr val="FFFFFF"/>
                </a:solidFill>
              </a:defRPr>
            </a:lvl7pPr>
            <a:lvl8pPr lvl="7" algn="ctr" rtl="0">
              <a:spcBef>
                <a:spcPts val="0"/>
              </a:spcBef>
              <a:spcAft>
                <a:spcPts val="0"/>
              </a:spcAft>
              <a:buClr>
                <a:srgbClr val="FFFFFF"/>
              </a:buClr>
              <a:buSzPts val="3600"/>
              <a:buNone/>
              <a:defRPr sz="3600">
                <a:solidFill>
                  <a:srgbClr val="FFFFFF"/>
                </a:solidFill>
              </a:defRPr>
            </a:lvl8pPr>
            <a:lvl9pPr lvl="8" algn="ctr" rtl="0">
              <a:spcBef>
                <a:spcPts val="0"/>
              </a:spcBef>
              <a:spcAft>
                <a:spcPts val="0"/>
              </a:spcAft>
              <a:buClr>
                <a:srgbClr val="FFFFFF"/>
              </a:buClr>
              <a:buSzPts val="3600"/>
              <a:buNone/>
              <a:defRPr sz="3600">
                <a:solidFill>
                  <a:srgbClr val="FFFFFF"/>
                </a:solidFill>
              </a:defRPr>
            </a:lvl9pPr>
          </a:lstStyle>
          <a:p>
            <a:endParaRPr/>
          </a:p>
        </p:txBody>
      </p:sp>
      <p:sp>
        <p:nvSpPr>
          <p:cNvPr id="13" name="Google Shape;13;p2"/>
          <p:cNvSpPr txBox="1">
            <a:spLocks noGrp="1"/>
          </p:cNvSpPr>
          <p:nvPr>
            <p:ph type="subTitle" idx="1"/>
          </p:nvPr>
        </p:nvSpPr>
        <p:spPr>
          <a:xfrm>
            <a:off x="548650" y="548650"/>
            <a:ext cx="2011800" cy="3264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800"/>
              <a:buNone/>
              <a:defRPr sz="1800">
                <a:solidFill>
                  <a:srgbClr val="FFFFFF"/>
                </a:solidFill>
              </a:defRPr>
            </a:lvl1pPr>
            <a:lvl2pPr lvl="1" algn="ctr" rtl="0">
              <a:lnSpc>
                <a:spcPct val="100000"/>
              </a:lnSpc>
              <a:spcBef>
                <a:spcPts val="0"/>
              </a:spcBef>
              <a:spcAft>
                <a:spcPts val="0"/>
              </a:spcAft>
              <a:buClr>
                <a:srgbClr val="FFFFFF"/>
              </a:buClr>
              <a:buSzPts val="3000"/>
              <a:buNone/>
              <a:defRPr sz="3000">
                <a:solidFill>
                  <a:srgbClr val="FFFFFF"/>
                </a:solidFill>
              </a:defRPr>
            </a:lvl2pPr>
            <a:lvl3pPr lvl="2" algn="ctr" rtl="0">
              <a:lnSpc>
                <a:spcPct val="100000"/>
              </a:lnSpc>
              <a:spcBef>
                <a:spcPts val="0"/>
              </a:spcBef>
              <a:spcAft>
                <a:spcPts val="0"/>
              </a:spcAft>
              <a:buClr>
                <a:srgbClr val="FFFFFF"/>
              </a:buClr>
              <a:buSzPts val="3000"/>
              <a:buNone/>
              <a:defRPr sz="3000">
                <a:solidFill>
                  <a:srgbClr val="FFFFFF"/>
                </a:solidFill>
              </a:defRPr>
            </a:lvl3pPr>
            <a:lvl4pPr lvl="3" algn="ctr" rtl="0">
              <a:lnSpc>
                <a:spcPct val="100000"/>
              </a:lnSpc>
              <a:spcBef>
                <a:spcPts val="0"/>
              </a:spcBef>
              <a:spcAft>
                <a:spcPts val="0"/>
              </a:spcAft>
              <a:buClr>
                <a:srgbClr val="FFFFFF"/>
              </a:buClr>
              <a:buSzPts val="3000"/>
              <a:buNone/>
              <a:defRPr sz="3000">
                <a:solidFill>
                  <a:srgbClr val="FFFFFF"/>
                </a:solidFill>
              </a:defRPr>
            </a:lvl4pPr>
            <a:lvl5pPr lvl="4" algn="ctr" rtl="0">
              <a:lnSpc>
                <a:spcPct val="100000"/>
              </a:lnSpc>
              <a:spcBef>
                <a:spcPts val="0"/>
              </a:spcBef>
              <a:spcAft>
                <a:spcPts val="0"/>
              </a:spcAft>
              <a:buClr>
                <a:srgbClr val="FFFFFF"/>
              </a:buClr>
              <a:buSzPts val="3000"/>
              <a:buNone/>
              <a:defRPr sz="3000">
                <a:solidFill>
                  <a:srgbClr val="FFFFFF"/>
                </a:solidFill>
              </a:defRPr>
            </a:lvl5pPr>
            <a:lvl6pPr lvl="5" algn="ctr" rtl="0">
              <a:lnSpc>
                <a:spcPct val="100000"/>
              </a:lnSpc>
              <a:spcBef>
                <a:spcPts val="0"/>
              </a:spcBef>
              <a:spcAft>
                <a:spcPts val="0"/>
              </a:spcAft>
              <a:buClr>
                <a:srgbClr val="FFFFFF"/>
              </a:buClr>
              <a:buSzPts val="3000"/>
              <a:buNone/>
              <a:defRPr sz="3000">
                <a:solidFill>
                  <a:srgbClr val="FFFFFF"/>
                </a:solidFill>
              </a:defRPr>
            </a:lvl6pPr>
            <a:lvl7pPr lvl="6" algn="ctr" rtl="0">
              <a:lnSpc>
                <a:spcPct val="100000"/>
              </a:lnSpc>
              <a:spcBef>
                <a:spcPts val="0"/>
              </a:spcBef>
              <a:spcAft>
                <a:spcPts val="0"/>
              </a:spcAft>
              <a:buClr>
                <a:srgbClr val="FFFFFF"/>
              </a:buClr>
              <a:buSzPts val="3000"/>
              <a:buNone/>
              <a:defRPr sz="3000">
                <a:solidFill>
                  <a:srgbClr val="FFFFFF"/>
                </a:solidFill>
              </a:defRPr>
            </a:lvl7pPr>
            <a:lvl8pPr lvl="7" algn="ctr" rtl="0">
              <a:lnSpc>
                <a:spcPct val="100000"/>
              </a:lnSpc>
              <a:spcBef>
                <a:spcPts val="0"/>
              </a:spcBef>
              <a:spcAft>
                <a:spcPts val="0"/>
              </a:spcAft>
              <a:buClr>
                <a:srgbClr val="FFFFFF"/>
              </a:buClr>
              <a:buSzPts val="3000"/>
              <a:buNone/>
              <a:defRPr sz="3000">
                <a:solidFill>
                  <a:srgbClr val="FFFFFF"/>
                </a:solidFill>
              </a:defRPr>
            </a:lvl8pPr>
            <a:lvl9pPr lvl="8" algn="ctr" rtl="0">
              <a:lnSpc>
                <a:spcPct val="100000"/>
              </a:lnSpc>
              <a:spcBef>
                <a:spcPts val="0"/>
              </a:spcBef>
              <a:spcAft>
                <a:spcPts val="0"/>
              </a:spcAft>
              <a:buClr>
                <a:srgbClr val="FFFFFF"/>
              </a:buClr>
              <a:buSzPts val="3000"/>
              <a:buNone/>
              <a:defRPr sz="3000">
                <a:solidFill>
                  <a:srgbClr val="FFFFFF"/>
                </a:solidFill>
              </a:defRPr>
            </a:lvl9pPr>
          </a:lstStyle>
          <a:p>
            <a:endParaRPr/>
          </a:p>
        </p:txBody>
      </p:sp>
      <p:pic>
        <p:nvPicPr>
          <p:cNvPr id="14" name="Google Shape;14;p2"/>
          <p:cNvPicPr preferRelativeResize="0"/>
          <p:nvPr/>
        </p:nvPicPr>
        <p:blipFill>
          <a:blip r:embed="rId2">
            <a:alphaModFix/>
          </a:blip>
          <a:stretch>
            <a:fillRect/>
          </a:stretch>
        </p:blipFill>
        <p:spPr>
          <a:xfrm>
            <a:off x="164592" y="4523578"/>
            <a:ext cx="1329394" cy="457200"/>
          </a:xfrm>
          <a:prstGeom prst="rect">
            <a:avLst/>
          </a:prstGeom>
          <a:noFill/>
          <a:ln>
            <a:noFill/>
          </a:ln>
        </p:spPr>
      </p:pic>
      <p:sp>
        <p:nvSpPr>
          <p:cNvPr id="16" name="Google Shape;16;p2"/>
          <p:cNvSpPr txBox="1"/>
          <p:nvPr/>
        </p:nvSpPr>
        <p:spPr>
          <a:xfrm>
            <a:off x="1846250" y="4412100"/>
            <a:ext cx="6527400" cy="5988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 sz="700" b="1" dirty="0">
                <a:solidFill>
                  <a:srgbClr val="999999"/>
                </a:solidFill>
                <a:latin typeface="Helvetica Neue"/>
                <a:ea typeface="Helvetica Neue"/>
                <a:cs typeface="Helvetica Neue"/>
                <a:sym typeface="Helvetica Neue"/>
              </a:rPr>
              <a:t>Project Brief &amp; Assessment Assignment : </a:t>
            </a:r>
            <a:r>
              <a:rPr lang="en" sz="700" b="1" dirty="0">
                <a:latin typeface="Helvetica Neue"/>
                <a:ea typeface="Helvetica Neue"/>
                <a:cs typeface="Helvetica Neue"/>
                <a:sym typeface="Helvetica Neue"/>
              </a:rPr>
              <a:t>In Microsoft Team </a:t>
            </a:r>
            <a:r>
              <a:rPr kumimoji="0" lang="en-US" altLang="en-US" sz="700" b="1" i="0" u="none" strike="noStrike" cap="none" normalizeH="0" baseline="0" dirty="0">
                <a:ln>
                  <a:noFill/>
                </a:ln>
                <a:solidFill>
                  <a:srgbClr val="242424"/>
                </a:solidFill>
                <a:effectLst/>
                <a:latin typeface="Segoe UI" panose="020B0502040204020203" pitchFamily="34" charset="0"/>
                <a:cs typeface="Segoe UI" panose="020B0502040204020203" pitchFamily="34" charset="0"/>
              </a:rPr>
              <a:t>2021-22A FGA1.P1 ADS&amp;AI</a:t>
            </a:r>
            <a:endParaRPr sz="700" b="1" dirty="0">
              <a:latin typeface="Helvetica Neue"/>
              <a:ea typeface="Helvetica Neue"/>
              <a:cs typeface="Helvetica Neue"/>
              <a:sym typeface="Helvetica Neue"/>
            </a:endParaRPr>
          </a:p>
          <a:p>
            <a:pPr marL="0" lvl="0" indent="0" algn="l" rtl="0">
              <a:spcBef>
                <a:spcPts val="0"/>
              </a:spcBef>
              <a:spcAft>
                <a:spcPts val="0"/>
              </a:spcAft>
              <a:buNone/>
            </a:pPr>
            <a:r>
              <a:rPr lang="en" sz="700" b="1" dirty="0">
                <a:solidFill>
                  <a:srgbClr val="999999"/>
                </a:solidFill>
                <a:latin typeface="Helvetica Neue"/>
                <a:ea typeface="Helvetica Neue"/>
                <a:cs typeface="Helvetica Neue"/>
                <a:sym typeface="Helvetica Neue"/>
              </a:rPr>
              <a:t>GitHub Folder: </a:t>
            </a:r>
            <a:endParaRPr dirty="0">
              <a:latin typeface="Roboto"/>
              <a:ea typeface="Roboto"/>
              <a:cs typeface="Roboto"/>
              <a:sym typeface="Roboto"/>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p:cSld name="CUSTOM_1_2">
    <p:bg>
      <p:bgPr>
        <a:solidFill>
          <a:srgbClr val="666666"/>
        </a:solidFill>
        <a:effectLst/>
      </p:bgPr>
    </p:bg>
    <p:spTree>
      <p:nvGrpSpPr>
        <p:cNvPr id="1" name="Shape 17"/>
        <p:cNvGrpSpPr/>
        <p:nvPr/>
      </p:nvGrpSpPr>
      <p:grpSpPr>
        <a:xfrm>
          <a:off x="0" y="0"/>
          <a:ext cx="0" cy="0"/>
          <a:chOff x="0" y="0"/>
          <a:chExt cx="0" cy="0"/>
        </a:xfrm>
      </p:grpSpPr>
      <p:sp>
        <p:nvSpPr>
          <p:cNvPr id="18" name="Google Shape;18;p3"/>
          <p:cNvSpPr txBox="1">
            <a:spLocks noGrp="1"/>
          </p:cNvSpPr>
          <p:nvPr>
            <p:ph type="ctrTitle"/>
          </p:nvPr>
        </p:nvSpPr>
        <p:spPr>
          <a:xfrm>
            <a:off x="1828800" y="1453896"/>
            <a:ext cx="7315200" cy="1501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FFFFFF"/>
              </a:buClr>
              <a:buSzPts val="6000"/>
              <a:buFont typeface="Roboto Thin"/>
              <a:buNone/>
              <a:defRPr sz="6000" b="0">
                <a:solidFill>
                  <a:srgbClr val="FFFFFF"/>
                </a:solidFill>
                <a:latin typeface="Roboto Thin"/>
                <a:ea typeface="Roboto Thin"/>
                <a:cs typeface="Roboto Thin"/>
                <a:sym typeface="Roboto Thin"/>
              </a:defRPr>
            </a:lvl1pPr>
            <a:lvl2pPr lvl="1" algn="ctr" rtl="0">
              <a:spcBef>
                <a:spcPts val="0"/>
              </a:spcBef>
              <a:spcAft>
                <a:spcPts val="0"/>
              </a:spcAft>
              <a:buClr>
                <a:srgbClr val="FFFFFF"/>
              </a:buClr>
              <a:buSzPts val="3600"/>
              <a:buNone/>
              <a:defRPr sz="3600">
                <a:solidFill>
                  <a:srgbClr val="FFFFFF"/>
                </a:solidFill>
              </a:defRPr>
            </a:lvl2pPr>
            <a:lvl3pPr lvl="2" algn="ctr" rtl="0">
              <a:spcBef>
                <a:spcPts val="0"/>
              </a:spcBef>
              <a:spcAft>
                <a:spcPts val="0"/>
              </a:spcAft>
              <a:buClr>
                <a:srgbClr val="FFFFFF"/>
              </a:buClr>
              <a:buSzPts val="3600"/>
              <a:buNone/>
              <a:defRPr sz="3600">
                <a:solidFill>
                  <a:srgbClr val="FFFFFF"/>
                </a:solidFill>
              </a:defRPr>
            </a:lvl3pPr>
            <a:lvl4pPr lvl="3" algn="ctr" rtl="0">
              <a:spcBef>
                <a:spcPts val="0"/>
              </a:spcBef>
              <a:spcAft>
                <a:spcPts val="0"/>
              </a:spcAft>
              <a:buClr>
                <a:srgbClr val="FFFFFF"/>
              </a:buClr>
              <a:buSzPts val="3600"/>
              <a:buNone/>
              <a:defRPr sz="3600">
                <a:solidFill>
                  <a:srgbClr val="FFFFFF"/>
                </a:solidFill>
              </a:defRPr>
            </a:lvl4pPr>
            <a:lvl5pPr lvl="4" algn="ctr" rtl="0">
              <a:spcBef>
                <a:spcPts val="0"/>
              </a:spcBef>
              <a:spcAft>
                <a:spcPts val="0"/>
              </a:spcAft>
              <a:buClr>
                <a:srgbClr val="FFFFFF"/>
              </a:buClr>
              <a:buSzPts val="3600"/>
              <a:buNone/>
              <a:defRPr sz="3600">
                <a:solidFill>
                  <a:srgbClr val="FFFFFF"/>
                </a:solidFill>
              </a:defRPr>
            </a:lvl5pPr>
            <a:lvl6pPr lvl="5" algn="ctr" rtl="0">
              <a:spcBef>
                <a:spcPts val="0"/>
              </a:spcBef>
              <a:spcAft>
                <a:spcPts val="0"/>
              </a:spcAft>
              <a:buClr>
                <a:srgbClr val="FFFFFF"/>
              </a:buClr>
              <a:buSzPts val="3600"/>
              <a:buNone/>
              <a:defRPr sz="3600">
                <a:solidFill>
                  <a:srgbClr val="FFFFFF"/>
                </a:solidFill>
              </a:defRPr>
            </a:lvl6pPr>
            <a:lvl7pPr lvl="6" algn="ctr" rtl="0">
              <a:spcBef>
                <a:spcPts val="0"/>
              </a:spcBef>
              <a:spcAft>
                <a:spcPts val="0"/>
              </a:spcAft>
              <a:buClr>
                <a:srgbClr val="FFFFFF"/>
              </a:buClr>
              <a:buSzPts val="3600"/>
              <a:buNone/>
              <a:defRPr sz="3600">
                <a:solidFill>
                  <a:srgbClr val="FFFFFF"/>
                </a:solidFill>
              </a:defRPr>
            </a:lvl7pPr>
            <a:lvl8pPr lvl="7" algn="ctr" rtl="0">
              <a:spcBef>
                <a:spcPts val="0"/>
              </a:spcBef>
              <a:spcAft>
                <a:spcPts val="0"/>
              </a:spcAft>
              <a:buClr>
                <a:srgbClr val="FFFFFF"/>
              </a:buClr>
              <a:buSzPts val="3600"/>
              <a:buNone/>
              <a:defRPr sz="3600">
                <a:solidFill>
                  <a:srgbClr val="FFFFFF"/>
                </a:solidFill>
              </a:defRPr>
            </a:lvl8pPr>
            <a:lvl9pPr lvl="8" algn="ctr" rtl="0">
              <a:spcBef>
                <a:spcPts val="0"/>
              </a:spcBef>
              <a:spcAft>
                <a:spcPts val="0"/>
              </a:spcAft>
              <a:buClr>
                <a:srgbClr val="FFFFFF"/>
              </a:buClr>
              <a:buSzPts val="3600"/>
              <a:buNone/>
              <a:defRPr sz="3600">
                <a:solidFill>
                  <a:srgbClr val="FFFFFF"/>
                </a:solidFill>
              </a:defRPr>
            </a:lvl9pPr>
          </a:lstStyle>
          <a:p>
            <a:endParaRPr/>
          </a:p>
        </p:txBody>
      </p:sp>
      <p:sp>
        <p:nvSpPr>
          <p:cNvPr id="19" name="Google Shape;19;p3"/>
          <p:cNvSpPr txBox="1">
            <a:spLocks noGrp="1"/>
          </p:cNvSpPr>
          <p:nvPr>
            <p:ph type="subTitle" idx="1"/>
          </p:nvPr>
        </p:nvSpPr>
        <p:spPr>
          <a:xfrm>
            <a:off x="1828800" y="2953512"/>
            <a:ext cx="7315200" cy="685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rgbClr val="FFFFFF"/>
              </a:buClr>
              <a:buSzPts val="3000"/>
              <a:buFont typeface="Roboto Thin"/>
              <a:buNone/>
              <a:defRPr sz="3000">
                <a:solidFill>
                  <a:srgbClr val="FFFFFF"/>
                </a:solidFill>
                <a:latin typeface="Roboto Thin"/>
                <a:ea typeface="Roboto Thin"/>
                <a:cs typeface="Roboto Thin"/>
                <a:sym typeface="Roboto Thin"/>
              </a:defRPr>
            </a:lvl1pPr>
            <a:lvl2pPr lvl="1" algn="ctr" rtl="0">
              <a:lnSpc>
                <a:spcPct val="100000"/>
              </a:lnSpc>
              <a:spcBef>
                <a:spcPts val="0"/>
              </a:spcBef>
              <a:spcAft>
                <a:spcPts val="0"/>
              </a:spcAft>
              <a:buClr>
                <a:srgbClr val="FFFFFF"/>
              </a:buClr>
              <a:buSzPts val="3000"/>
              <a:buFont typeface="Roboto Thin"/>
              <a:buNone/>
              <a:defRPr sz="3000">
                <a:solidFill>
                  <a:srgbClr val="FFFFFF"/>
                </a:solidFill>
                <a:latin typeface="Roboto Thin"/>
                <a:ea typeface="Roboto Thin"/>
                <a:cs typeface="Roboto Thin"/>
                <a:sym typeface="Roboto Thin"/>
              </a:defRPr>
            </a:lvl2pPr>
            <a:lvl3pPr lvl="2" algn="ctr" rtl="0">
              <a:lnSpc>
                <a:spcPct val="100000"/>
              </a:lnSpc>
              <a:spcBef>
                <a:spcPts val="0"/>
              </a:spcBef>
              <a:spcAft>
                <a:spcPts val="0"/>
              </a:spcAft>
              <a:buClr>
                <a:srgbClr val="FFFFFF"/>
              </a:buClr>
              <a:buSzPts val="3000"/>
              <a:buFont typeface="Roboto Thin"/>
              <a:buNone/>
              <a:defRPr sz="3000">
                <a:solidFill>
                  <a:srgbClr val="FFFFFF"/>
                </a:solidFill>
                <a:latin typeface="Roboto Thin"/>
                <a:ea typeface="Roboto Thin"/>
                <a:cs typeface="Roboto Thin"/>
                <a:sym typeface="Roboto Thin"/>
              </a:defRPr>
            </a:lvl3pPr>
            <a:lvl4pPr lvl="3" algn="ctr" rtl="0">
              <a:lnSpc>
                <a:spcPct val="100000"/>
              </a:lnSpc>
              <a:spcBef>
                <a:spcPts val="0"/>
              </a:spcBef>
              <a:spcAft>
                <a:spcPts val="0"/>
              </a:spcAft>
              <a:buClr>
                <a:srgbClr val="FFFFFF"/>
              </a:buClr>
              <a:buSzPts val="3000"/>
              <a:buFont typeface="Roboto Thin"/>
              <a:buNone/>
              <a:defRPr sz="3000">
                <a:solidFill>
                  <a:srgbClr val="FFFFFF"/>
                </a:solidFill>
                <a:latin typeface="Roboto Thin"/>
                <a:ea typeface="Roboto Thin"/>
                <a:cs typeface="Roboto Thin"/>
                <a:sym typeface="Roboto Thin"/>
              </a:defRPr>
            </a:lvl4pPr>
            <a:lvl5pPr lvl="4" algn="ctr" rtl="0">
              <a:lnSpc>
                <a:spcPct val="100000"/>
              </a:lnSpc>
              <a:spcBef>
                <a:spcPts val="0"/>
              </a:spcBef>
              <a:spcAft>
                <a:spcPts val="0"/>
              </a:spcAft>
              <a:buClr>
                <a:srgbClr val="FFFFFF"/>
              </a:buClr>
              <a:buSzPts val="3000"/>
              <a:buFont typeface="Roboto Thin"/>
              <a:buNone/>
              <a:defRPr sz="3000">
                <a:solidFill>
                  <a:srgbClr val="FFFFFF"/>
                </a:solidFill>
                <a:latin typeface="Roboto Thin"/>
                <a:ea typeface="Roboto Thin"/>
                <a:cs typeface="Roboto Thin"/>
                <a:sym typeface="Roboto Thin"/>
              </a:defRPr>
            </a:lvl5pPr>
            <a:lvl6pPr lvl="5" algn="ctr" rtl="0">
              <a:lnSpc>
                <a:spcPct val="100000"/>
              </a:lnSpc>
              <a:spcBef>
                <a:spcPts val="0"/>
              </a:spcBef>
              <a:spcAft>
                <a:spcPts val="0"/>
              </a:spcAft>
              <a:buClr>
                <a:srgbClr val="FFFFFF"/>
              </a:buClr>
              <a:buSzPts val="3000"/>
              <a:buFont typeface="Roboto Thin"/>
              <a:buNone/>
              <a:defRPr sz="3000">
                <a:solidFill>
                  <a:srgbClr val="FFFFFF"/>
                </a:solidFill>
                <a:latin typeface="Roboto Thin"/>
                <a:ea typeface="Roboto Thin"/>
                <a:cs typeface="Roboto Thin"/>
                <a:sym typeface="Roboto Thin"/>
              </a:defRPr>
            </a:lvl6pPr>
            <a:lvl7pPr lvl="6" algn="ctr" rtl="0">
              <a:lnSpc>
                <a:spcPct val="100000"/>
              </a:lnSpc>
              <a:spcBef>
                <a:spcPts val="0"/>
              </a:spcBef>
              <a:spcAft>
                <a:spcPts val="0"/>
              </a:spcAft>
              <a:buClr>
                <a:srgbClr val="FFFFFF"/>
              </a:buClr>
              <a:buSzPts val="3000"/>
              <a:buFont typeface="Roboto Thin"/>
              <a:buNone/>
              <a:defRPr sz="3000">
                <a:solidFill>
                  <a:srgbClr val="FFFFFF"/>
                </a:solidFill>
                <a:latin typeface="Roboto Thin"/>
                <a:ea typeface="Roboto Thin"/>
                <a:cs typeface="Roboto Thin"/>
                <a:sym typeface="Roboto Thin"/>
              </a:defRPr>
            </a:lvl7pPr>
            <a:lvl8pPr lvl="7" algn="ctr" rtl="0">
              <a:lnSpc>
                <a:spcPct val="100000"/>
              </a:lnSpc>
              <a:spcBef>
                <a:spcPts val="0"/>
              </a:spcBef>
              <a:spcAft>
                <a:spcPts val="0"/>
              </a:spcAft>
              <a:buClr>
                <a:srgbClr val="FFFFFF"/>
              </a:buClr>
              <a:buSzPts val="3000"/>
              <a:buFont typeface="Roboto Thin"/>
              <a:buNone/>
              <a:defRPr sz="3000">
                <a:solidFill>
                  <a:srgbClr val="FFFFFF"/>
                </a:solidFill>
                <a:latin typeface="Roboto Thin"/>
                <a:ea typeface="Roboto Thin"/>
                <a:cs typeface="Roboto Thin"/>
                <a:sym typeface="Roboto Thin"/>
              </a:defRPr>
            </a:lvl8pPr>
            <a:lvl9pPr lvl="8" algn="ctr" rtl="0">
              <a:lnSpc>
                <a:spcPct val="100000"/>
              </a:lnSpc>
              <a:spcBef>
                <a:spcPts val="0"/>
              </a:spcBef>
              <a:spcAft>
                <a:spcPts val="0"/>
              </a:spcAft>
              <a:buClr>
                <a:srgbClr val="FFFFFF"/>
              </a:buClr>
              <a:buSzPts val="3000"/>
              <a:buFont typeface="Roboto Thin"/>
              <a:buNone/>
              <a:defRPr sz="3000">
                <a:solidFill>
                  <a:srgbClr val="FFFFFF"/>
                </a:solidFill>
                <a:latin typeface="Roboto Thin"/>
                <a:ea typeface="Roboto Thin"/>
                <a:cs typeface="Roboto Thin"/>
                <a:sym typeface="Roboto Thin"/>
              </a:defRPr>
            </a:lvl9pPr>
          </a:lstStyle>
          <a:p>
            <a:endParaRPr/>
          </a:p>
        </p:txBody>
      </p:sp>
      <p:sp>
        <p:nvSpPr>
          <p:cNvPr id="2" name="Rectangle 1">
            <a:extLst>
              <a:ext uri="{FF2B5EF4-FFF2-40B4-BE49-F238E27FC236}">
                <a16:creationId xmlns:a16="http://schemas.microsoft.com/office/drawing/2014/main" id="{ED2E902F-3793-054A-A49F-5F75EC799503}"/>
              </a:ext>
            </a:extLst>
          </p:cNvPr>
          <p:cNvSpPr/>
          <p:nvPr userDrawn="1"/>
        </p:nvSpPr>
        <p:spPr>
          <a:xfrm>
            <a:off x="0" y="4393870"/>
            <a:ext cx="9144000" cy="7496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Google Shape;20;p3"/>
          <p:cNvPicPr preferRelativeResize="0"/>
          <p:nvPr/>
        </p:nvPicPr>
        <p:blipFill>
          <a:blip r:embed="rId2">
            <a:alphaModFix/>
          </a:blip>
          <a:stretch>
            <a:fillRect/>
          </a:stretch>
        </p:blipFill>
        <p:spPr>
          <a:xfrm>
            <a:off x="7214616" y="4434840"/>
            <a:ext cx="1691640" cy="58267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Sub-Header">
  <p:cSld name="CUSTOM_1_2_1">
    <p:bg>
      <p:bgPr>
        <a:solidFill>
          <a:srgbClr val="666666"/>
        </a:solidFill>
        <a:effectLst/>
      </p:bgPr>
    </p:bg>
    <p:spTree>
      <p:nvGrpSpPr>
        <p:cNvPr id="1" name="Shape 21"/>
        <p:cNvGrpSpPr/>
        <p:nvPr/>
      </p:nvGrpSpPr>
      <p:grpSpPr>
        <a:xfrm>
          <a:off x="0" y="0"/>
          <a:ext cx="0" cy="0"/>
          <a:chOff x="0" y="0"/>
          <a:chExt cx="0" cy="0"/>
        </a:xfrm>
      </p:grpSpPr>
      <p:sp>
        <p:nvSpPr>
          <p:cNvPr id="22" name="Google Shape;22;p4"/>
          <p:cNvSpPr txBox="1">
            <a:spLocks noGrp="1"/>
          </p:cNvSpPr>
          <p:nvPr>
            <p:ph type="ctrTitle"/>
          </p:nvPr>
        </p:nvSpPr>
        <p:spPr>
          <a:xfrm>
            <a:off x="2286000" y="1104139"/>
            <a:ext cx="6400800" cy="150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Font typeface="Roboto Thin"/>
              <a:buNone/>
              <a:defRPr sz="6000" b="0">
                <a:latin typeface="Roboto Thin"/>
                <a:ea typeface="Roboto Thin"/>
                <a:cs typeface="Roboto Thin"/>
                <a:sym typeface="Roboto Thin"/>
              </a:defRPr>
            </a:lvl1pPr>
            <a:lvl2pPr lvl="1" algn="ctr" rtl="0">
              <a:spcBef>
                <a:spcPts val="0"/>
              </a:spcBef>
              <a:spcAft>
                <a:spcPts val="0"/>
              </a:spcAft>
              <a:buClr>
                <a:srgbClr val="434343"/>
              </a:buClr>
              <a:buSzPts val="3600"/>
              <a:buNone/>
              <a:defRPr sz="3600">
                <a:solidFill>
                  <a:srgbClr val="434343"/>
                </a:solidFill>
              </a:defRPr>
            </a:lvl2pPr>
            <a:lvl3pPr lvl="2" algn="ctr" rtl="0">
              <a:spcBef>
                <a:spcPts val="0"/>
              </a:spcBef>
              <a:spcAft>
                <a:spcPts val="0"/>
              </a:spcAft>
              <a:buClr>
                <a:srgbClr val="434343"/>
              </a:buClr>
              <a:buSzPts val="3600"/>
              <a:buNone/>
              <a:defRPr sz="3600">
                <a:solidFill>
                  <a:srgbClr val="434343"/>
                </a:solidFill>
              </a:defRPr>
            </a:lvl3pPr>
            <a:lvl4pPr lvl="3" algn="ctr" rtl="0">
              <a:spcBef>
                <a:spcPts val="0"/>
              </a:spcBef>
              <a:spcAft>
                <a:spcPts val="0"/>
              </a:spcAft>
              <a:buClr>
                <a:srgbClr val="434343"/>
              </a:buClr>
              <a:buSzPts val="3600"/>
              <a:buNone/>
              <a:defRPr sz="3600">
                <a:solidFill>
                  <a:srgbClr val="434343"/>
                </a:solidFill>
              </a:defRPr>
            </a:lvl4pPr>
            <a:lvl5pPr lvl="4" algn="ctr" rtl="0">
              <a:spcBef>
                <a:spcPts val="0"/>
              </a:spcBef>
              <a:spcAft>
                <a:spcPts val="0"/>
              </a:spcAft>
              <a:buClr>
                <a:srgbClr val="434343"/>
              </a:buClr>
              <a:buSzPts val="3600"/>
              <a:buNone/>
              <a:defRPr sz="3600">
                <a:solidFill>
                  <a:srgbClr val="434343"/>
                </a:solidFill>
              </a:defRPr>
            </a:lvl5pPr>
            <a:lvl6pPr lvl="5" algn="ctr" rtl="0">
              <a:spcBef>
                <a:spcPts val="0"/>
              </a:spcBef>
              <a:spcAft>
                <a:spcPts val="0"/>
              </a:spcAft>
              <a:buClr>
                <a:srgbClr val="434343"/>
              </a:buClr>
              <a:buSzPts val="3600"/>
              <a:buNone/>
              <a:defRPr sz="3600">
                <a:solidFill>
                  <a:srgbClr val="434343"/>
                </a:solidFill>
              </a:defRPr>
            </a:lvl6pPr>
            <a:lvl7pPr lvl="6" algn="ctr" rtl="0">
              <a:spcBef>
                <a:spcPts val="0"/>
              </a:spcBef>
              <a:spcAft>
                <a:spcPts val="0"/>
              </a:spcAft>
              <a:buClr>
                <a:srgbClr val="434343"/>
              </a:buClr>
              <a:buSzPts val="3600"/>
              <a:buNone/>
              <a:defRPr sz="3600">
                <a:solidFill>
                  <a:srgbClr val="434343"/>
                </a:solidFill>
              </a:defRPr>
            </a:lvl7pPr>
            <a:lvl8pPr lvl="7" algn="ctr" rtl="0">
              <a:spcBef>
                <a:spcPts val="0"/>
              </a:spcBef>
              <a:spcAft>
                <a:spcPts val="0"/>
              </a:spcAft>
              <a:buClr>
                <a:srgbClr val="434343"/>
              </a:buClr>
              <a:buSzPts val="3600"/>
              <a:buNone/>
              <a:defRPr sz="3600">
                <a:solidFill>
                  <a:srgbClr val="434343"/>
                </a:solidFill>
              </a:defRPr>
            </a:lvl8pPr>
            <a:lvl9pPr lvl="8" algn="ctr" rtl="0">
              <a:spcBef>
                <a:spcPts val="0"/>
              </a:spcBef>
              <a:spcAft>
                <a:spcPts val="0"/>
              </a:spcAft>
              <a:buClr>
                <a:srgbClr val="434343"/>
              </a:buClr>
              <a:buSzPts val="3600"/>
              <a:buNone/>
              <a:defRPr sz="3600">
                <a:solidFill>
                  <a:srgbClr val="434343"/>
                </a:solidFill>
              </a:defRPr>
            </a:lvl9pPr>
          </a:lstStyle>
          <a:p>
            <a:endParaRPr/>
          </a:p>
        </p:txBody>
      </p:sp>
      <p:sp>
        <p:nvSpPr>
          <p:cNvPr id="23" name="Google Shape;23;p4"/>
          <p:cNvSpPr txBox="1">
            <a:spLocks noGrp="1"/>
          </p:cNvSpPr>
          <p:nvPr>
            <p:ph type="subTitle" idx="1"/>
          </p:nvPr>
        </p:nvSpPr>
        <p:spPr>
          <a:xfrm>
            <a:off x="2286000" y="2503171"/>
            <a:ext cx="6400800" cy="685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3000"/>
              <a:buFont typeface="Roboto Thin"/>
              <a:buNone/>
              <a:defRPr sz="3000">
                <a:latin typeface="Roboto Thin"/>
                <a:ea typeface="Roboto Thin"/>
                <a:cs typeface="Roboto Thin"/>
                <a:sym typeface="Roboto Thin"/>
              </a:defRPr>
            </a:lvl1pPr>
            <a:lvl2pPr lvl="1" algn="ctr" rtl="0">
              <a:lnSpc>
                <a:spcPct val="100000"/>
              </a:lnSpc>
              <a:spcBef>
                <a:spcPts val="0"/>
              </a:spcBef>
              <a:spcAft>
                <a:spcPts val="0"/>
              </a:spcAft>
              <a:buSzPts val="3000"/>
              <a:buFont typeface="Roboto Thin"/>
              <a:buNone/>
              <a:defRPr sz="3000">
                <a:latin typeface="Roboto Thin"/>
                <a:ea typeface="Roboto Thin"/>
                <a:cs typeface="Roboto Thin"/>
                <a:sym typeface="Roboto Thin"/>
              </a:defRPr>
            </a:lvl2pPr>
            <a:lvl3pPr lvl="2" algn="ctr" rtl="0">
              <a:lnSpc>
                <a:spcPct val="100000"/>
              </a:lnSpc>
              <a:spcBef>
                <a:spcPts val="0"/>
              </a:spcBef>
              <a:spcAft>
                <a:spcPts val="0"/>
              </a:spcAft>
              <a:buSzPts val="3000"/>
              <a:buFont typeface="Roboto Thin"/>
              <a:buNone/>
              <a:defRPr sz="3000">
                <a:latin typeface="Roboto Thin"/>
                <a:ea typeface="Roboto Thin"/>
                <a:cs typeface="Roboto Thin"/>
                <a:sym typeface="Roboto Thin"/>
              </a:defRPr>
            </a:lvl3pPr>
            <a:lvl4pPr lvl="3" algn="ctr" rtl="0">
              <a:lnSpc>
                <a:spcPct val="100000"/>
              </a:lnSpc>
              <a:spcBef>
                <a:spcPts val="0"/>
              </a:spcBef>
              <a:spcAft>
                <a:spcPts val="0"/>
              </a:spcAft>
              <a:buSzPts val="3000"/>
              <a:buFont typeface="Roboto Thin"/>
              <a:buNone/>
              <a:defRPr sz="3000">
                <a:latin typeface="Roboto Thin"/>
                <a:ea typeface="Roboto Thin"/>
                <a:cs typeface="Roboto Thin"/>
                <a:sym typeface="Roboto Thin"/>
              </a:defRPr>
            </a:lvl4pPr>
            <a:lvl5pPr lvl="4" algn="ctr" rtl="0">
              <a:lnSpc>
                <a:spcPct val="100000"/>
              </a:lnSpc>
              <a:spcBef>
                <a:spcPts val="0"/>
              </a:spcBef>
              <a:spcAft>
                <a:spcPts val="0"/>
              </a:spcAft>
              <a:buSzPts val="3000"/>
              <a:buFont typeface="Roboto Thin"/>
              <a:buNone/>
              <a:defRPr sz="3000">
                <a:latin typeface="Roboto Thin"/>
                <a:ea typeface="Roboto Thin"/>
                <a:cs typeface="Roboto Thin"/>
                <a:sym typeface="Roboto Thin"/>
              </a:defRPr>
            </a:lvl5pPr>
            <a:lvl6pPr lvl="5" algn="ctr" rtl="0">
              <a:lnSpc>
                <a:spcPct val="100000"/>
              </a:lnSpc>
              <a:spcBef>
                <a:spcPts val="0"/>
              </a:spcBef>
              <a:spcAft>
                <a:spcPts val="0"/>
              </a:spcAft>
              <a:buSzPts val="3000"/>
              <a:buFont typeface="Roboto Thin"/>
              <a:buNone/>
              <a:defRPr sz="3000">
                <a:latin typeface="Roboto Thin"/>
                <a:ea typeface="Roboto Thin"/>
                <a:cs typeface="Roboto Thin"/>
                <a:sym typeface="Roboto Thin"/>
              </a:defRPr>
            </a:lvl6pPr>
            <a:lvl7pPr lvl="6" algn="ctr" rtl="0">
              <a:lnSpc>
                <a:spcPct val="100000"/>
              </a:lnSpc>
              <a:spcBef>
                <a:spcPts val="0"/>
              </a:spcBef>
              <a:spcAft>
                <a:spcPts val="0"/>
              </a:spcAft>
              <a:buSzPts val="3000"/>
              <a:buFont typeface="Roboto Thin"/>
              <a:buNone/>
              <a:defRPr sz="3000">
                <a:latin typeface="Roboto Thin"/>
                <a:ea typeface="Roboto Thin"/>
                <a:cs typeface="Roboto Thin"/>
                <a:sym typeface="Roboto Thin"/>
              </a:defRPr>
            </a:lvl7pPr>
            <a:lvl8pPr lvl="7" algn="ctr" rtl="0">
              <a:lnSpc>
                <a:spcPct val="100000"/>
              </a:lnSpc>
              <a:spcBef>
                <a:spcPts val="0"/>
              </a:spcBef>
              <a:spcAft>
                <a:spcPts val="0"/>
              </a:spcAft>
              <a:buSzPts val="3000"/>
              <a:buFont typeface="Roboto Thin"/>
              <a:buNone/>
              <a:defRPr sz="3000">
                <a:latin typeface="Roboto Thin"/>
                <a:ea typeface="Roboto Thin"/>
                <a:cs typeface="Roboto Thin"/>
                <a:sym typeface="Roboto Thin"/>
              </a:defRPr>
            </a:lvl8pPr>
            <a:lvl9pPr lvl="8" algn="ctr" rtl="0">
              <a:lnSpc>
                <a:spcPct val="100000"/>
              </a:lnSpc>
              <a:spcBef>
                <a:spcPts val="0"/>
              </a:spcBef>
              <a:spcAft>
                <a:spcPts val="0"/>
              </a:spcAft>
              <a:buSzPts val="3000"/>
              <a:buFont typeface="Roboto Thin"/>
              <a:buNone/>
              <a:defRPr sz="3000">
                <a:latin typeface="Roboto Thin"/>
                <a:ea typeface="Roboto Thin"/>
                <a:cs typeface="Roboto Thin"/>
                <a:sym typeface="Roboto Thin"/>
              </a:defRPr>
            </a:lvl9pPr>
          </a:lstStyle>
          <a:p>
            <a:endParaRPr/>
          </a:p>
        </p:txBody>
      </p:sp>
      <p:sp>
        <p:nvSpPr>
          <p:cNvPr id="24" name="Google Shape;24;p4"/>
          <p:cNvSpPr txBox="1">
            <a:spLocks noGrp="1"/>
          </p:cNvSpPr>
          <p:nvPr>
            <p:ph type="subTitle" idx="2"/>
          </p:nvPr>
        </p:nvSpPr>
        <p:spPr>
          <a:xfrm>
            <a:off x="3200400" y="3353563"/>
            <a:ext cx="5486400" cy="6858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000"/>
              <a:buFont typeface="Roboto Light"/>
              <a:buNone/>
              <a:defRPr>
                <a:latin typeface="Roboto Light"/>
                <a:ea typeface="Roboto Light"/>
                <a:cs typeface="Roboto Light"/>
                <a:sym typeface="Roboto Light"/>
              </a:defRPr>
            </a:lvl1pPr>
            <a:lvl2pPr lvl="1" algn="r" rtl="0">
              <a:lnSpc>
                <a:spcPct val="100000"/>
              </a:lnSpc>
              <a:spcBef>
                <a:spcPts val="0"/>
              </a:spcBef>
              <a:spcAft>
                <a:spcPts val="0"/>
              </a:spcAft>
              <a:buSzPts val="3000"/>
              <a:buFont typeface="Roboto Thin"/>
              <a:buNone/>
              <a:defRPr sz="3000">
                <a:latin typeface="Roboto Thin"/>
                <a:ea typeface="Roboto Thin"/>
                <a:cs typeface="Roboto Thin"/>
                <a:sym typeface="Roboto Thin"/>
              </a:defRPr>
            </a:lvl2pPr>
            <a:lvl3pPr lvl="2" algn="r" rtl="0">
              <a:lnSpc>
                <a:spcPct val="100000"/>
              </a:lnSpc>
              <a:spcBef>
                <a:spcPts val="0"/>
              </a:spcBef>
              <a:spcAft>
                <a:spcPts val="0"/>
              </a:spcAft>
              <a:buSzPts val="3000"/>
              <a:buFont typeface="Roboto Thin"/>
              <a:buNone/>
              <a:defRPr sz="3000">
                <a:latin typeface="Roboto Thin"/>
                <a:ea typeface="Roboto Thin"/>
                <a:cs typeface="Roboto Thin"/>
                <a:sym typeface="Roboto Thin"/>
              </a:defRPr>
            </a:lvl3pPr>
            <a:lvl4pPr lvl="3" algn="r" rtl="0">
              <a:lnSpc>
                <a:spcPct val="100000"/>
              </a:lnSpc>
              <a:spcBef>
                <a:spcPts val="0"/>
              </a:spcBef>
              <a:spcAft>
                <a:spcPts val="0"/>
              </a:spcAft>
              <a:buSzPts val="3000"/>
              <a:buFont typeface="Roboto Thin"/>
              <a:buNone/>
              <a:defRPr sz="3000">
                <a:latin typeface="Roboto Thin"/>
                <a:ea typeface="Roboto Thin"/>
                <a:cs typeface="Roboto Thin"/>
                <a:sym typeface="Roboto Thin"/>
              </a:defRPr>
            </a:lvl4pPr>
            <a:lvl5pPr lvl="4" algn="r" rtl="0">
              <a:lnSpc>
                <a:spcPct val="100000"/>
              </a:lnSpc>
              <a:spcBef>
                <a:spcPts val="0"/>
              </a:spcBef>
              <a:spcAft>
                <a:spcPts val="0"/>
              </a:spcAft>
              <a:buSzPts val="3000"/>
              <a:buFont typeface="Roboto Thin"/>
              <a:buNone/>
              <a:defRPr sz="3000">
                <a:latin typeface="Roboto Thin"/>
                <a:ea typeface="Roboto Thin"/>
                <a:cs typeface="Roboto Thin"/>
                <a:sym typeface="Roboto Thin"/>
              </a:defRPr>
            </a:lvl5pPr>
            <a:lvl6pPr lvl="5" algn="r" rtl="0">
              <a:lnSpc>
                <a:spcPct val="100000"/>
              </a:lnSpc>
              <a:spcBef>
                <a:spcPts val="0"/>
              </a:spcBef>
              <a:spcAft>
                <a:spcPts val="0"/>
              </a:spcAft>
              <a:buSzPts val="3000"/>
              <a:buFont typeface="Roboto Thin"/>
              <a:buNone/>
              <a:defRPr sz="3000">
                <a:latin typeface="Roboto Thin"/>
                <a:ea typeface="Roboto Thin"/>
                <a:cs typeface="Roboto Thin"/>
                <a:sym typeface="Roboto Thin"/>
              </a:defRPr>
            </a:lvl6pPr>
            <a:lvl7pPr lvl="6" algn="r" rtl="0">
              <a:lnSpc>
                <a:spcPct val="100000"/>
              </a:lnSpc>
              <a:spcBef>
                <a:spcPts val="0"/>
              </a:spcBef>
              <a:spcAft>
                <a:spcPts val="0"/>
              </a:spcAft>
              <a:buSzPts val="3000"/>
              <a:buFont typeface="Roboto Thin"/>
              <a:buNone/>
              <a:defRPr sz="3000">
                <a:latin typeface="Roboto Thin"/>
                <a:ea typeface="Roboto Thin"/>
                <a:cs typeface="Roboto Thin"/>
                <a:sym typeface="Roboto Thin"/>
              </a:defRPr>
            </a:lvl7pPr>
            <a:lvl8pPr lvl="7" algn="r" rtl="0">
              <a:lnSpc>
                <a:spcPct val="100000"/>
              </a:lnSpc>
              <a:spcBef>
                <a:spcPts val="0"/>
              </a:spcBef>
              <a:spcAft>
                <a:spcPts val="0"/>
              </a:spcAft>
              <a:buSzPts val="3000"/>
              <a:buFont typeface="Roboto Thin"/>
              <a:buNone/>
              <a:defRPr sz="3000">
                <a:latin typeface="Roboto Thin"/>
                <a:ea typeface="Roboto Thin"/>
                <a:cs typeface="Roboto Thin"/>
                <a:sym typeface="Roboto Thin"/>
              </a:defRPr>
            </a:lvl8pPr>
            <a:lvl9pPr lvl="8" algn="r" rtl="0">
              <a:lnSpc>
                <a:spcPct val="100000"/>
              </a:lnSpc>
              <a:spcBef>
                <a:spcPts val="0"/>
              </a:spcBef>
              <a:spcAft>
                <a:spcPts val="0"/>
              </a:spcAft>
              <a:buSzPts val="3000"/>
              <a:buFont typeface="Roboto Thin"/>
              <a:buNone/>
              <a:defRPr sz="3000">
                <a:latin typeface="Roboto Thin"/>
                <a:ea typeface="Roboto Thin"/>
                <a:cs typeface="Roboto Thin"/>
                <a:sym typeface="Roboto Thin"/>
              </a:defRPr>
            </a:lvl9pPr>
          </a:lstStyle>
          <a:p>
            <a:endParaRPr/>
          </a:p>
        </p:txBody>
      </p:sp>
      <p:sp>
        <p:nvSpPr>
          <p:cNvPr id="25" name="Google Shape;25;p4"/>
          <p:cNvSpPr txBox="1"/>
          <p:nvPr/>
        </p:nvSpPr>
        <p:spPr>
          <a:xfrm>
            <a:off x="-420624" y="749808"/>
            <a:ext cx="3383400" cy="5120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sz="40000">
              <a:solidFill>
                <a:srgbClr val="B7B7B7"/>
              </a:solidFill>
              <a:latin typeface="Roboto"/>
              <a:ea typeface="Roboto"/>
              <a:cs typeface="Roboto"/>
              <a:sym typeface="Roboto"/>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Default">
  <p:cSld name="CUSTOM_2_4">
    <p:spTree>
      <p:nvGrpSpPr>
        <p:cNvPr id="1" name="Shape 26"/>
        <p:cNvGrpSpPr/>
        <p:nvPr/>
      </p:nvGrpSpPr>
      <p:grpSpPr>
        <a:xfrm>
          <a:off x="0" y="0"/>
          <a:ext cx="0" cy="0"/>
          <a:chOff x="0" y="0"/>
          <a:chExt cx="0" cy="0"/>
        </a:xfrm>
      </p:grpSpPr>
      <p:sp>
        <p:nvSpPr>
          <p:cNvPr id="27" name="Google Shape;27;p5"/>
          <p:cNvSpPr/>
          <p:nvPr/>
        </p:nvSpPr>
        <p:spPr>
          <a:xfrm>
            <a:off x="0" y="0"/>
            <a:ext cx="9144000" cy="576000"/>
          </a:xfrm>
          <a:prstGeom prst="rect">
            <a:avLst/>
          </a:prstGeom>
          <a:solidFill>
            <a:srgbClr val="EC78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5"/>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29" name="Google Shape;29;p5"/>
          <p:cNvSpPr txBox="1">
            <a:spLocks noGrp="1"/>
          </p:cNvSpPr>
          <p:nvPr>
            <p:ph type="title" idx="2"/>
          </p:nvPr>
        </p:nvSpPr>
        <p:spPr>
          <a:xfrm>
            <a:off x="7068300" y="0"/>
            <a:ext cx="1984200" cy="572700"/>
          </a:xfrm>
          <a:prstGeom prst="rect">
            <a:avLst/>
          </a:prstGeom>
        </p:spPr>
        <p:txBody>
          <a:bodyPr spcFirstLastPara="1" wrap="square" lIns="91425" tIns="91425" rIns="91425" bIns="91425" anchor="b" anchorCtr="0">
            <a:noAutofit/>
          </a:bodyPr>
          <a:lstStyle>
            <a:lvl1pPr lvl="0" algn="r" rtl="0">
              <a:spcBef>
                <a:spcPts val="0"/>
              </a:spcBef>
              <a:spcAft>
                <a:spcPts val="0"/>
              </a:spcAft>
              <a:buNone/>
              <a:defRPr sz="14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30" name="Google Shape;30;p5"/>
          <p:cNvSpPr txBox="1">
            <a:spLocks noGrp="1"/>
          </p:cNvSpPr>
          <p:nvPr>
            <p:ph type="subTitle" idx="1"/>
          </p:nvPr>
        </p:nvSpPr>
        <p:spPr>
          <a:xfrm>
            <a:off x="182880" y="667512"/>
            <a:ext cx="5486400" cy="4023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b="1"/>
            </a:lvl1pPr>
            <a:lvl2pPr lvl="1" rtl="0">
              <a:spcBef>
                <a:spcPts val="80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800"/>
              </a:spcAft>
              <a:buNone/>
              <a:defRPr/>
            </a:lvl9pPr>
          </a:lstStyle>
          <a:p>
            <a:endParaRPr/>
          </a:p>
        </p:txBody>
      </p:sp>
      <p:sp>
        <p:nvSpPr>
          <p:cNvPr id="31" name="Google Shape;31;p5"/>
          <p:cNvSpPr txBox="1">
            <a:spLocks noGrp="1"/>
          </p:cNvSpPr>
          <p:nvPr>
            <p:ph type="body" idx="3"/>
          </p:nvPr>
        </p:nvSpPr>
        <p:spPr>
          <a:xfrm>
            <a:off x="182880" y="1069848"/>
            <a:ext cx="5486400" cy="3895200"/>
          </a:xfrm>
          <a:prstGeom prst="rect">
            <a:avLst/>
          </a:prstGeom>
        </p:spPr>
        <p:txBody>
          <a:bodyPr spcFirstLastPara="1" wrap="square" lIns="91425" tIns="91425" rIns="91425" bIns="91425" anchor="t" anchorCtr="0">
            <a:noAutofit/>
          </a:bodyPr>
          <a:lstStyle>
            <a:lvl1pPr marL="457200" lvl="0" indent="-292100" rtl="0">
              <a:spcBef>
                <a:spcPts val="0"/>
              </a:spcBef>
              <a:spcAft>
                <a:spcPts val="0"/>
              </a:spcAft>
              <a:buSzPts val="1000"/>
              <a:buChar char="●"/>
              <a:defRPr sz="1000"/>
            </a:lvl1pPr>
            <a:lvl2pPr marL="914400" lvl="1" indent="-292100" rtl="0">
              <a:spcBef>
                <a:spcPts val="800"/>
              </a:spcBef>
              <a:spcAft>
                <a:spcPts val="0"/>
              </a:spcAft>
              <a:buSzPts val="1000"/>
              <a:buChar char="○"/>
              <a:defRPr sz="1000"/>
            </a:lvl2pPr>
            <a:lvl3pPr marL="1371600" lvl="2" indent="-292100" rtl="0">
              <a:spcBef>
                <a:spcPts val="800"/>
              </a:spcBef>
              <a:spcAft>
                <a:spcPts val="0"/>
              </a:spcAft>
              <a:buSzPts val="1000"/>
              <a:buChar char="■"/>
              <a:defRPr sz="1000"/>
            </a:lvl3pPr>
            <a:lvl4pPr marL="1828800" lvl="3" indent="-292100" rtl="0">
              <a:spcBef>
                <a:spcPts val="800"/>
              </a:spcBef>
              <a:spcAft>
                <a:spcPts val="0"/>
              </a:spcAft>
              <a:buSzPts val="1000"/>
              <a:buChar char="●"/>
              <a:defRPr sz="1000"/>
            </a:lvl4pPr>
            <a:lvl5pPr marL="2286000" lvl="4" indent="-292100" rtl="0">
              <a:spcBef>
                <a:spcPts val="800"/>
              </a:spcBef>
              <a:spcAft>
                <a:spcPts val="0"/>
              </a:spcAft>
              <a:buSzPts val="1000"/>
              <a:buChar char="○"/>
              <a:defRPr sz="1000"/>
            </a:lvl5pPr>
            <a:lvl6pPr marL="2743200" lvl="5" indent="-292100" rtl="0">
              <a:spcBef>
                <a:spcPts val="800"/>
              </a:spcBef>
              <a:spcAft>
                <a:spcPts val="0"/>
              </a:spcAft>
              <a:buSzPts val="1000"/>
              <a:buChar char="■"/>
              <a:defRPr sz="1000"/>
            </a:lvl6pPr>
            <a:lvl7pPr marL="3200400" lvl="6" indent="-292100" rtl="0">
              <a:spcBef>
                <a:spcPts val="800"/>
              </a:spcBef>
              <a:spcAft>
                <a:spcPts val="0"/>
              </a:spcAft>
              <a:buSzPts val="1000"/>
              <a:buChar char="●"/>
              <a:defRPr/>
            </a:lvl7pPr>
            <a:lvl8pPr marL="3657600" lvl="7" indent="-292100" rtl="0">
              <a:spcBef>
                <a:spcPts val="800"/>
              </a:spcBef>
              <a:spcAft>
                <a:spcPts val="0"/>
              </a:spcAft>
              <a:buSzPts val="1000"/>
              <a:buChar char="○"/>
              <a:defRPr sz="1000"/>
            </a:lvl8pPr>
            <a:lvl9pPr marL="4114800" lvl="8" indent="-292100" rtl="0">
              <a:spcBef>
                <a:spcPts val="800"/>
              </a:spcBef>
              <a:spcAft>
                <a:spcPts val="800"/>
              </a:spcAft>
              <a:buSzPts val="1000"/>
              <a:buChar char="■"/>
              <a:defRPr sz="1000"/>
            </a:lvl9pPr>
          </a:lstStyle>
          <a:p>
            <a:endParaRPr/>
          </a:p>
        </p:txBody>
      </p:sp>
      <p:sp>
        <p:nvSpPr>
          <p:cNvPr id="32" name="Google Shape;32;p5"/>
          <p:cNvSpPr txBox="1">
            <a:spLocks noGrp="1"/>
          </p:cNvSpPr>
          <p:nvPr>
            <p:ph type="title" idx="4"/>
          </p:nvPr>
        </p:nvSpPr>
        <p:spPr>
          <a:xfrm>
            <a:off x="0" y="0"/>
            <a:ext cx="576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4800">
                <a:solidFill>
                  <a:schemeClr val="lt1"/>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ILO's">
  <p:cSld name="CUSTOM_2_3_1">
    <p:spTree>
      <p:nvGrpSpPr>
        <p:cNvPr id="1" name="Shape 33"/>
        <p:cNvGrpSpPr/>
        <p:nvPr/>
      </p:nvGrpSpPr>
      <p:grpSpPr>
        <a:xfrm>
          <a:off x="0" y="0"/>
          <a:ext cx="0" cy="0"/>
          <a:chOff x="0" y="0"/>
          <a:chExt cx="0" cy="0"/>
        </a:xfrm>
      </p:grpSpPr>
      <p:sp>
        <p:nvSpPr>
          <p:cNvPr id="34" name="Google Shape;34;p6"/>
          <p:cNvSpPr/>
          <p:nvPr/>
        </p:nvSpPr>
        <p:spPr>
          <a:xfrm>
            <a:off x="0" y="571460"/>
            <a:ext cx="9144000" cy="493800"/>
          </a:xfrm>
          <a:prstGeom prst="rect">
            <a:avLst/>
          </a:pr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6"/>
          <p:cNvSpPr/>
          <p:nvPr/>
        </p:nvSpPr>
        <p:spPr>
          <a:xfrm>
            <a:off x="0" y="0"/>
            <a:ext cx="9144000" cy="572700"/>
          </a:xfrm>
          <a:prstGeom prst="rect">
            <a:avLst/>
          </a:prstGeom>
          <a:solidFill>
            <a:srgbClr val="EC78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6"/>
          <p:cNvSpPr txBox="1">
            <a:spLocks noGrp="1"/>
          </p:cNvSpPr>
          <p:nvPr>
            <p:ph type="title"/>
          </p:nvPr>
        </p:nvSpPr>
        <p:spPr>
          <a:xfrm>
            <a:off x="68250" y="0"/>
            <a:ext cx="777300" cy="576000"/>
          </a:xfrm>
          <a:prstGeom prst="rect">
            <a:avLst/>
          </a:prstGeom>
        </p:spPr>
        <p:txBody>
          <a:bodyPr spcFirstLastPara="1" wrap="square" lIns="91425" tIns="91425" rIns="91425" bIns="91425" anchor="ctr" anchorCtr="0">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37" name="Google Shape;37;p6"/>
          <p:cNvSpPr txBox="1">
            <a:spLocks noGrp="1"/>
          </p:cNvSpPr>
          <p:nvPr>
            <p:ph type="title" idx="2"/>
          </p:nvPr>
        </p:nvSpPr>
        <p:spPr>
          <a:xfrm>
            <a:off x="7068300" y="0"/>
            <a:ext cx="1984200" cy="576000"/>
          </a:xfrm>
          <a:prstGeom prst="rect">
            <a:avLst/>
          </a:prstGeom>
        </p:spPr>
        <p:txBody>
          <a:bodyPr spcFirstLastPara="1" wrap="square" lIns="91425" tIns="91425" rIns="91425" bIns="91425" anchor="b" anchorCtr="0">
            <a:noAutofit/>
          </a:bodyPr>
          <a:lstStyle>
            <a:lvl1pPr lvl="0" algn="r" rtl="0">
              <a:spcBef>
                <a:spcPts val="0"/>
              </a:spcBef>
              <a:spcAft>
                <a:spcPts val="0"/>
              </a:spcAft>
              <a:buNone/>
              <a:defRPr sz="14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38" name="Google Shape;38;p6"/>
          <p:cNvSpPr txBox="1">
            <a:spLocks noGrp="1"/>
          </p:cNvSpPr>
          <p:nvPr>
            <p:ph type="body" idx="1"/>
          </p:nvPr>
        </p:nvSpPr>
        <p:spPr>
          <a:xfrm>
            <a:off x="182880" y="1069848"/>
            <a:ext cx="5486400" cy="3895200"/>
          </a:xfrm>
          <a:prstGeom prst="rect">
            <a:avLst/>
          </a:prstGeom>
        </p:spPr>
        <p:txBody>
          <a:bodyPr spcFirstLastPara="1" wrap="square" lIns="91425" tIns="91425" rIns="91425" bIns="91425" anchor="t" anchorCtr="0">
            <a:noAutofit/>
          </a:bodyPr>
          <a:lstStyle>
            <a:lvl1pPr marL="457200" lvl="0" indent="-292100" rtl="0">
              <a:spcBef>
                <a:spcPts val="0"/>
              </a:spcBef>
              <a:spcAft>
                <a:spcPts val="0"/>
              </a:spcAft>
              <a:buSzPts val="1000"/>
              <a:buChar char="●"/>
              <a:defRPr sz="1000"/>
            </a:lvl1pPr>
            <a:lvl2pPr marL="914400" lvl="1" indent="-292100" rtl="0">
              <a:spcBef>
                <a:spcPts val="800"/>
              </a:spcBef>
              <a:spcAft>
                <a:spcPts val="0"/>
              </a:spcAft>
              <a:buSzPts val="1000"/>
              <a:buChar char="○"/>
              <a:defRPr sz="1000"/>
            </a:lvl2pPr>
            <a:lvl3pPr marL="1371600" lvl="2" indent="-292100" rtl="0">
              <a:spcBef>
                <a:spcPts val="800"/>
              </a:spcBef>
              <a:spcAft>
                <a:spcPts val="0"/>
              </a:spcAft>
              <a:buSzPts val="1000"/>
              <a:buChar char="■"/>
              <a:defRPr sz="1000"/>
            </a:lvl3pPr>
            <a:lvl4pPr marL="1828800" lvl="3" indent="-292100" rtl="0">
              <a:spcBef>
                <a:spcPts val="800"/>
              </a:spcBef>
              <a:spcAft>
                <a:spcPts val="0"/>
              </a:spcAft>
              <a:buSzPts val="1000"/>
              <a:buChar char="●"/>
              <a:defRPr sz="1000"/>
            </a:lvl4pPr>
            <a:lvl5pPr marL="2286000" lvl="4" indent="-292100" rtl="0">
              <a:spcBef>
                <a:spcPts val="800"/>
              </a:spcBef>
              <a:spcAft>
                <a:spcPts val="0"/>
              </a:spcAft>
              <a:buSzPts val="1000"/>
              <a:buChar char="○"/>
              <a:defRPr sz="1000"/>
            </a:lvl5pPr>
            <a:lvl6pPr marL="2743200" lvl="5" indent="-292100" rtl="0">
              <a:spcBef>
                <a:spcPts val="800"/>
              </a:spcBef>
              <a:spcAft>
                <a:spcPts val="0"/>
              </a:spcAft>
              <a:buSzPts val="1000"/>
              <a:buChar char="■"/>
              <a:defRPr sz="1000"/>
            </a:lvl6pPr>
            <a:lvl7pPr marL="3200400" lvl="6" indent="-292100" rtl="0">
              <a:spcBef>
                <a:spcPts val="800"/>
              </a:spcBef>
              <a:spcAft>
                <a:spcPts val="0"/>
              </a:spcAft>
              <a:buSzPts val="1000"/>
              <a:buChar char="●"/>
              <a:defRPr/>
            </a:lvl7pPr>
            <a:lvl8pPr marL="3657600" lvl="7" indent="-292100" rtl="0">
              <a:spcBef>
                <a:spcPts val="800"/>
              </a:spcBef>
              <a:spcAft>
                <a:spcPts val="0"/>
              </a:spcAft>
              <a:buSzPts val="1000"/>
              <a:buChar char="○"/>
              <a:defRPr sz="1000"/>
            </a:lvl8pPr>
            <a:lvl9pPr marL="4114800" lvl="8" indent="-292100" rtl="0">
              <a:spcBef>
                <a:spcPts val="800"/>
              </a:spcBef>
              <a:spcAft>
                <a:spcPts val="800"/>
              </a:spcAft>
              <a:buSzPts val="1000"/>
              <a:buChar char="■"/>
              <a:defRPr sz="1000"/>
            </a:lvl9pPr>
          </a:lstStyle>
          <a:p>
            <a:endParaRPr/>
          </a:p>
        </p:txBody>
      </p:sp>
      <p:sp>
        <p:nvSpPr>
          <p:cNvPr id="39" name="Google Shape;39;p6"/>
          <p:cNvSpPr txBox="1">
            <a:spLocks noGrp="1"/>
          </p:cNvSpPr>
          <p:nvPr>
            <p:ph type="title" idx="3"/>
          </p:nvPr>
        </p:nvSpPr>
        <p:spPr>
          <a:xfrm>
            <a:off x="2049462" y="0"/>
            <a:ext cx="4206300" cy="5760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900" i="1"/>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40" name="Google Shape;40;p6"/>
          <p:cNvSpPr txBox="1">
            <a:spLocks noGrp="1"/>
          </p:cNvSpPr>
          <p:nvPr>
            <p:ph type="title" idx="4"/>
          </p:nvPr>
        </p:nvSpPr>
        <p:spPr>
          <a:xfrm>
            <a:off x="68250" y="576000"/>
            <a:ext cx="839700" cy="4938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3600">
                <a:solidFill>
                  <a:srgbClr val="FFFFFF"/>
                </a:solidFill>
              </a:defRPr>
            </a:lvl1pPr>
            <a:lvl2pPr lvl="1" rtl="0">
              <a:spcBef>
                <a:spcPts val="0"/>
              </a:spcBef>
              <a:spcAft>
                <a:spcPts val="0"/>
              </a:spcAft>
              <a:buNone/>
              <a:defRPr>
                <a:solidFill>
                  <a:srgbClr val="FFFFFF"/>
                </a:solidFill>
              </a:defRPr>
            </a:lvl2pPr>
            <a:lvl3pPr lvl="2" rtl="0">
              <a:spcBef>
                <a:spcPts val="0"/>
              </a:spcBef>
              <a:spcAft>
                <a:spcPts val="0"/>
              </a:spcAft>
              <a:buNone/>
              <a:defRPr>
                <a:solidFill>
                  <a:srgbClr val="FFFFFF"/>
                </a:solidFill>
              </a:defRPr>
            </a:lvl3pPr>
            <a:lvl4pPr lvl="3" rtl="0">
              <a:spcBef>
                <a:spcPts val="0"/>
              </a:spcBef>
              <a:spcAft>
                <a:spcPts val="0"/>
              </a:spcAft>
              <a:buNone/>
              <a:defRPr>
                <a:solidFill>
                  <a:srgbClr val="FFFFFF"/>
                </a:solidFill>
              </a:defRPr>
            </a:lvl4pPr>
            <a:lvl5pPr lvl="4" rtl="0">
              <a:spcBef>
                <a:spcPts val="0"/>
              </a:spcBef>
              <a:spcAft>
                <a:spcPts val="0"/>
              </a:spcAft>
              <a:buNone/>
              <a:defRPr>
                <a:solidFill>
                  <a:srgbClr val="FFFFFF"/>
                </a:solidFill>
              </a:defRPr>
            </a:lvl5pPr>
            <a:lvl6pPr lvl="5" rtl="0">
              <a:spcBef>
                <a:spcPts val="0"/>
              </a:spcBef>
              <a:spcAft>
                <a:spcPts val="0"/>
              </a:spcAft>
              <a:buNone/>
              <a:defRPr>
                <a:solidFill>
                  <a:srgbClr val="FFFFFF"/>
                </a:solidFill>
              </a:defRPr>
            </a:lvl6pPr>
            <a:lvl7pPr lvl="6" rtl="0">
              <a:spcBef>
                <a:spcPts val="0"/>
              </a:spcBef>
              <a:spcAft>
                <a:spcPts val="0"/>
              </a:spcAft>
              <a:buNone/>
              <a:defRPr>
                <a:solidFill>
                  <a:srgbClr val="FFFFFF"/>
                </a:solidFill>
              </a:defRPr>
            </a:lvl7pPr>
            <a:lvl8pPr lvl="7" rtl="0">
              <a:spcBef>
                <a:spcPts val="0"/>
              </a:spcBef>
              <a:spcAft>
                <a:spcPts val="0"/>
              </a:spcAft>
              <a:buNone/>
              <a:defRPr>
                <a:solidFill>
                  <a:srgbClr val="FFFFFF"/>
                </a:solidFill>
              </a:defRPr>
            </a:lvl8pPr>
            <a:lvl9pPr lvl="8" rtl="0">
              <a:spcBef>
                <a:spcPts val="0"/>
              </a:spcBef>
              <a:spcAft>
                <a:spcPts val="0"/>
              </a:spcAft>
              <a:buNone/>
              <a:defRPr>
                <a:solidFill>
                  <a:srgbClr val="FFFFFF"/>
                </a:solidFill>
              </a:defRPr>
            </a:lvl9pPr>
          </a:lstStyle>
          <a:p>
            <a:endParaRPr/>
          </a:p>
        </p:txBody>
      </p:sp>
      <p:sp>
        <p:nvSpPr>
          <p:cNvPr id="41" name="Google Shape;41;p6"/>
          <p:cNvSpPr txBox="1">
            <a:spLocks noGrp="1"/>
          </p:cNvSpPr>
          <p:nvPr>
            <p:ph type="title" idx="5"/>
          </p:nvPr>
        </p:nvSpPr>
        <p:spPr>
          <a:xfrm>
            <a:off x="845550" y="576000"/>
            <a:ext cx="7315200" cy="4938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900" i="1">
                <a:solidFill>
                  <a:srgbClr val="FFFFFF"/>
                </a:solidFill>
              </a:defRPr>
            </a:lvl1pPr>
            <a:lvl2pPr lvl="1" rtl="0">
              <a:spcBef>
                <a:spcPts val="0"/>
              </a:spcBef>
              <a:spcAft>
                <a:spcPts val="0"/>
              </a:spcAft>
              <a:buNone/>
              <a:defRPr>
                <a:solidFill>
                  <a:srgbClr val="FFFFFF"/>
                </a:solidFill>
              </a:defRPr>
            </a:lvl2pPr>
            <a:lvl3pPr lvl="2" rtl="0">
              <a:spcBef>
                <a:spcPts val="0"/>
              </a:spcBef>
              <a:spcAft>
                <a:spcPts val="0"/>
              </a:spcAft>
              <a:buNone/>
              <a:defRPr>
                <a:solidFill>
                  <a:srgbClr val="FFFFFF"/>
                </a:solidFill>
              </a:defRPr>
            </a:lvl3pPr>
            <a:lvl4pPr lvl="3" rtl="0">
              <a:spcBef>
                <a:spcPts val="0"/>
              </a:spcBef>
              <a:spcAft>
                <a:spcPts val="0"/>
              </a:spcAft>
              <a:buNone/>
              <a:defRPr>
                <a:solidFill>
                  <a:srgbClr val="FFFFFF"/>
                </a:solidFill>
              </a:defRPr>
            </a:lvl4pPr>
            <a:lvl5pPr lvl="4" rtl="0">
              <a:spcBef>
                <a:spcPts val="0"/>
              </a:spcBef>
              <a:spcAft>
                <a:spcPts val="0"/>
              </a:spcAft>
              <a:buNone/>
              <a:defRPr>
                <a:solidFill>
                  <a:srgbClr val="FFFFFF"/>
                </a:solidFill>
              </a:defRPr>
            </a:lvl5pPr>
            <a:lvl6pPr lvl="5" rtl="0">
              <a:spcBef>
                <a:spcPts val="0"/>
              </a:spcBef>
              <a:spcAft>
                <a:spcPts val="0"/>
              </a:spcAft>
              <a:buNone/>
              <a:defRPr>
                <a:solidFill>
                  <a:srgbClr val="FFFFFF"/>
                </a:solidFill>
              </a:defRPr>
            </a:lvl6pPr>
            <a:lvl7pPr lvl="6" rtl="0">
              <a:spcBef>
                <a:spcPts val="0"/>
              </a:spcBef>
              <a:spcAft>
                <a:spcPts val="0"/>
              </a:spcAft>
              <a:buNone/>
              <a:defRPr>
                <a:solidFill>
                  <a:srgbClr val="FFFFFF"/>
                </a:solidFill>
              </a:defRPr>
            </a:lvl7pPr>
            <a:lvl8pPr lvl="7" rtl="0">
              <a:spcBef>
                <a:spcPts val="0"/>
              </a:spcBef>
              <a:spcAft>
                <a:spcPts val="0"/>
              </a:spcAft>
              <a:buNone/>
              <a:defRPr>
                <a:solidFill>
                  <a:srgbClr val="FFFFFF"/>
                </a:solidFill>
              </a:defRPr>
            </a:lvl8pPr>
            <a:lvl9pPr lvl="8" rtl="0">
              <a:spcBef>
                <a:spcPts val="0"/>
              </a:spcBef>
              <a:spcAft>
                <a:spcPts val="0"/>
              </a:spcAft>
              <a:buNone/>
              <a:defRPr>
                <a:solidFill>
                  <a:srgbClr val="FFFFFF"/>
                </a:solidFill>
              </a:defRPr>
            </a:lvl9pPr>
          </a:lstStyle>
          <a:p>
            <a:endParaRPr/>
          </a:p>
        </p:txBody>
      </p:sp>
      <p:sp>
        <p:nvSpPr>
          <p:cNvPr id="42" name="Google Shape;42;p6"/>
          <p:cNvSpPr txBox="1">
            <a:spLocks noGrp="1"/>
          </p:cNvSpPr>
          <p:nvPr>
            <p:ph type="title" idx="6"/>
          </p:nvPr>
        </p:nvSpPr>
        <p:spPr>
          <a:xfrm>
            <a:off x="845550" y="0"/>
            <a:ext cx="1368600" cy="5760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1200"/>
            </a:lvl1pPr>
            <a:lvl2pPr lvl="1" rtl="0">
              <a:spcBef>
                <a:spcPts val="0"/>
              </a:spcBef>
              <a:spcAft>
                <a:spcPts val="0"/>
              </a:spcAft>
              <a:buNone/>
              <a:defRPr sz="900"/>
            </a:lvl2pPr>
            <a:lvl3pPr lvl="2" rtl="0">
              <a:spcBef>
                <a:spcPts val="0"/>
              </a:spcBef>
              <a:spcAft>
                <a:spcPts val="0"/>
              </a:spcAft>
              <a:buNone/>
              <a:defRPr sz="900"/>
            </a:lvl3pPr>
            <a:lvl4pPr lvl="3" rtl="0">
              <a:spcBef>
                <a:spcPts val="0"/>
              </a:spcBef>
              <a:spcAft>
                <a:spcPts val="0"/>
              </a:spcAft>
              <a:buNone/>
              <a:defRPr sz="900"/>
            </a:lvl4pPr>
            <a:lvl5pPr lvl="4" rtl="0">
              <a:spcBef>
                <a:spcPts val="0"/>
              </a:spcBef>
              <a:spcAft>
                <a:spcPts val="0"/>
              </a:spcAft>
              <a:buNone/>
              <a:defRPr sz="900"/>
            </a:lvl5pPr>
            <a:lvl6pPr lvl="5" rtl="0">
              <a:spcBef>
                <a:spcPts val="0"/>
              </a:spcBef>
              <a:spcAft>
                <a:spcPts val="0"/>
              </a:spcAft>
              <a:buNone/>
              <a:defRPr sz="900"/>
            </a:lvl6pPr>
            <a:lvl7pPr lvl="6" rtl="0">
              <a:spcBef>
                <a:spcPts val="0"/>
              </a:spcBef>
              <a:spcAft>
                <a:spcPts val="0"/>
              </a:spcAft>
              <a:buNone/>
              <a:defRPr sz="900"/>
            </a:lvl7pPr>
            <a:lvl8pPr lvl="7" rtl="0">
              <a:spcBef>
                <a:spcPts val="0"/>
              </a:spcBef>
              <a:spcAft>
                <a:spcPts val="0"/>
              </a:spcAft>
              <a:buNone/>
              <a:defRPr sz="900"/>
            </a:lvl8pPr>
            <a:lvl9pPr lvl="8" rtl="0">
              <a:spcBef>
                <a:spcPts val="0"/>
              </a:spcBef>
              <a:spcAft>
                <a:spcPts val="0"/>
              </a:spcAft>
              <a:buNone/>
              <a:defRPr sz="900"/>
            </a:lvl9pPr>
          </a:lstStyle>
          <a:p>
            <a:endParaRPr/>
          </a:p>
        </p:txBody>
      </p:sp>
      <p:sp>
        <p:nvSpPr>
          <p:cNvPr id="43" name="Google Shape;43;p6"/>
          <p:cNvSpPr txBox="1"/>
          <p:nvPr/>
        </p:nvSpPr>
        <p:spPr>
          <a:xfrm>
            <a:off x="5852160" y="1252728"/>
            <a:ext cx="3108900" cy="1828800"/>
          </a:xfrm>
          <a:prstGeom prst="rect">
            <a:avLst/>
          </a:prstGeom>
          <a:noFill/>
          <a:ln w="9525" cap="flat" cmpd="sng">
            <a:solidFill>
              <a:srgbClr val="CCCCCC"/>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CCCCCC"/>
                </a:solidFill>
                <a:latin typeface="Roboto"/>
                <a:ea typeface="Roboto"/>
                <a:cs typeface="Roboto"/>
                <a:sym typeface="Roboto"/>
              </a:rPr>
              <a:t>Room for Pictures</a:t>
            </a:r>
            <a:endParaRPr sz="1000">
              <a:solidFill>
                <a:srgbClr val="CCCCCC"/>
              </a:solidFill>
              <a:latin typeface="Roboto"/>
              <a:ea typeface="Roboto"/>
              <a:cs typeface="Roboto"/>
              <a:sym typeface="Roboto"/>
            </a:endParaRPr>
          </a:p>
        </p:txBody>
      </p:sp>
      <p:sp>
        <p:nvSpPr>
          <p:cNvPr id="44" name="Google Shape;44;p6"/>
          <p:cNvSpPr txBox="1"/>
          <p:nvPr/>
        </p:nvSpPr>
        <p:spPr>
          <a:xfrm>
            <a:off x="5852160" y="3136253"/>
            <a:ext cx="3108900" cy="1828800"/>
          </a:xfrm>
          <a:prstGeom prst="rect">
            <a:avLst/>
          </a:prstGeom>
          <a:noFill/>
          <a:ln w="9525" cap="flat" cmpd="sng">
            <a:solidFill>
              <a:srgbClr val="CCCCCC"/>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CCCCCC"/>
                </a:solidFill>
                <a:latin typeface="Roboto"/>
                <a:ea typeface="Roboto"/>
                <a:cs typeface="Roboto"/>
                <a:sym typeface="Roboto"/>
              </a:rPr>
              <a:t>Room for Pictures</a:t>
            </a:r>
            <a:endParaRPr sz="1000">
              <a:solidFill>
                <a:srgbClr val="CCCCCC"/>
              </a:solidFill>
              <a:latin typeface="Roboto"/>
              <a:ea typeface="Roboto"/>
              <a:cs typeface="Roboto"/>
              <a:sym typeface="Roboto"/>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Weeks">
  <p:cSld name="CUSTOM_2_2">
    <p:spTree>
      <p:nvGrpSpPr>
        <p:cNvPr id="1" name="Shape 45"/>
        <p:cNvGrpSpPr/>
        <p:nvPr/>
      </p:nvGrpSpPr>
      <p:grpSpPr>
        <a:xfrm>
          <a:off x="0" y="0"/>
          <a:ext cx="0" cy="0"/>
          <a:chOff x="0" y="0"/>
          <a:chExt cx="0" cy="0"/>
        </a:xfrm>
      </p:grpSpPr>
      <p:sp>
        <p:nvSpPr>
          <p:cNvPr id="46" name="Google Shape;46;p7"/>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b="1"/>
            </a:lvl1pPr>
            <a:lvl2pPr lvl="1" rtl="0">
              <a:spcBef>
                <a:spcPts val="80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800"/>
              </a:spcAft>
              <a:buNone/>
              <a:defRPr/>
            </a:lvl9pPr>
          </a:lstStyle>
          <a:p>
            <a:endParaRPr/>
          </a:p>
        </p:txBody>
      </p:sp>
      <p:sp>
        <p:nvSpPr>
          <p:cNvPr id="47" name="Google Shape;47;p7"/>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lvl1pPr marL="457200" lvl="0" indent="-292100" rtl="0">
              <a:spcBef>
                <a:spcPts val="0"/>
              </a:spcBef>
              <a:spcAft>
                <a:spcPts val="0"/>
              </a:spcAft>
              <a:buSzPts val="1000"/>
              <a:buChar char="●"/>
              <a:defRPr/>
            </a:lvl1pPr>
            <a:lvl2pPr marL="914400" lvl="1" indent="-292100" rtl="0">
              <a:spcBef>
                <a:spcPts val="800"/>
              </a:spcBef>
              <a:spcAft>
                <a:spcPts val="0"/>
              </a:spcAft>
              <a:buSzPts val="1000"/>
              <a:buChar char="○"/>
              <a:defRPr/>
            </a:lvl2pPr>
            <a:lvl3pPr marL="1371600" lvl="2" indent="-292100" rtl="0">
              <a:spcBef>
                <a:spcPts val="800"/>
              </a:spcBef>
              <a:spcAft>
                <a:spcPts val="0"/>
              </a:spcAft>
              <a:buSzPts val="1000"/>
              <a:buChar char="■"/>
              <a:defRPr/>
            </a:lvl3pPr>
            <a:lvl4pPr marL="1828800" lvl="3" indent="-292100" rtl="0">
              <a:spcBef>
                <a:spcPts val="800"/>
              </a:spcBef>
              <a:spcAft>
                <a:spcPts val="0"/>
              </a:spcAft>
              <a:buSzPts val="1000"/>
              <a:buChar char="●"/>
              <a:defRPr/>
            </a:lvl4pPr>
            <a:lvl5pPr marL="2286000" lvl="4" indent="-292100" rtl="0">
              <a:spcBef>
                <a:spcPts val="800"/>
              </a:spcBef>
              <a:spcAft>
                <a:spcPts val="0"/>
              </a:spcAft>
              <a:buSzPts val="1000"/>
              <a:buChar char="○"/>
              <a:defRPr/>
            </a:lvl5pPr>
            <a:lvl6pPr marL="2743200" lvl="5" indent="-292100" rtl="0">
              <a:spcBef>
                <a:spcPts val="800"/>
              </a:spcBef>
              <a:spcAft>
                <a:spcPts val="0"/>
              </a:spcAft>
              <a:buSzPts val="1000"/>
              <a:buChar char="■"/>
              <a:defRPr/>
            </a:lvl6pPr>
            <a:lvl7pPr marL="3200400" lvl="6" indent="-292100" rtl="0">
              <a:spcBef>
                <a:spcPts val="800"/>
              </a:spcBef>
              <a:spcAft>
                <a:spcPts val="0"/>
              </a:spcAft>
              <a:buSzPts val="1000"/>
              <a:buChar char="●"/>
              <a:defRPr/>
            </a:lvl7pPr>
            <a:lvl8pPr marL="3657600" lvl="7" indent="-292100" rtl="0">
              <a:spcBef>
                <a:spcPts val="800"/>
              </a:spcBef>
              <a:spcAft>
                <a:spcPts val="0"/>
              </a:spcAft>
              <a:buSzPts val="1000"/>
              <a:buChar char="○"/>
              <a:defRPr/>
            </a:lvl8pPr>
            <a:lvl9pPr marL="4114800" lvl="8" indent="-292100" rtl="0">
              <a:spcBef>
                <a:spcPts val="800"/>
              </a:spcBef>
              <a:spcAft>
                <a:spcPts val="800"/>
              </a:spcAft>
              <a:buSzPts val="1000"/>
              <a:buChar char="■"/>
              <a:defRPr/>
            </a:lvl9pPr>
          </a:lstStyle>
          <a:p>
            <a:endParaRPr/>
          </a:p>
        </p:txBody>
      </p:sp>
      <p:sp>
        <p:nvSpPr>
          <p:cNvPr id="48" name="Google Shape;48;p7"/>
          <p:cNvSpPr txBox="1">
            <a:spLocks noGrp="1"/>
          </p:cNvSpPr>
          <p:nvPr>
            <p:ph type="body" idx="3"/>
          </p:nvPr>
        </p:nvSpPr>
        <p:spPr>
          <a:xfrm>
            <a:off x="4663450" y="1152698"/>
            <a:ext cx="4297800" cy="1625700"/>
          </a:xfrm>
          <a:prstGeom prst="rect">
            <a:avLst/>
          </a:prstGeom>
        </p:spPr>
        <p:txBody>
          <a:bodyPr spcFirstLastPara="1" wrap="square" lIns="91425" tIns="91425" rIns="91425" bIns="91425" anchor="t" anchorCtr="0">
            <a:noAutofit/>
          </a:bodyPr>
          <a:lstStyle>
            <a:lvl1pPr marL="457200" lvl="0" indent="-292100" rtl="0">
              <a:spcBef>
                <a:spcPts val="0"/>
              </a:spcBef>
              <a:spcAft>
                <a:spcPts val="0"/>
              </a:spcAft>
              <a:buSzPts val="1000"/>
              <a:buChar char="●"/>
              <a:defRPr/>
            </a:lvl1pPr>
            <a:lvl2pPr marL="914400" lvl="1" indent="-292100" rtl="0">
              <a:spcBef>
                <a:spcPts val="800"/>
              </a:spcBef>
              <a:spcAft>
                <a:spcPts val="0"/>
              </a:spcAft>
              <a:buSzPts val="1000"/>
              <a:buChar char="○"/>
              <a:defRPr/>
            </a:lvl2pPr>
            <a:lvl3pPr marL="1371600" lvl="2" indent="-292100" rtl="0">
              <a:spcBef>
                <a:spcPts val="800"/>
              </a:spcBef>
              <a:spcAft>
                <a:spcPts val="0"/>
              </a:spcAft>
              <a:buSzPts val="1000"/>
              <a:buChar char="■"/>
              <a:defRPr/>
            </a:lvl3pPr>
            <a:lvl4pPr marL="1828800" lvl="3" indent="-292100" rtl="0">
              <a:spcBef>
                <a:spcPts val="800"/>
              </a:spcBef>
              <a:spcAft>
                <a:spcPts val="0"/>
              </a:spcAft>
              <a:buSzPts val="1000"/>
              <a:buChar char="●"/>
              <a:defRPr/>
            </a:lvl4pPr>
            <a:lvl5pPr marL="2286000" lvl="4" indent="-292100" rtl="0">
              <a:spcBef>
                <a:spcPts val="800"/>
              </a:spcBef>
              <a:spcAft>
                <a:spcPts val="0"/>
              </a:spcAft>
              <a:buSzPts val="1000"/>
              <a:buChar char="○"/>
              <a:defRPr/>
            </a:lvl5pPr>
            <a:lvl6pPr marL="2743200" lvl="5" indent="-292100" rtl="0">
              <a:spcBef>
                <a:spcPts val="800"/>
              </a:spcBef>
              <a:spcAft>
                <a:spcPts val="0"/>
              </a:spcAft>
              <a:buSzPts val="1000"/>
              <a:buChar char="■"/>
              <a:defRPr/>
            </a:lvl6pPr>
            <a:lvl7pPr marL="3200400" lvl="6" indent="-292100" rtl="0">
              <a:spcBef>
                <a:spcPts val="800"/>
              </a:spcBef>
              <a:spcAft>
                <a:spcPts val="0"/>
              </a:spcAft>
              <a:buSzPts val="1000"/>
              <a:buChar char="●"/>
              <a:defRPr/>
            </a:lvl7pPr>
            <a:lvl8pPr marL="3657600" lvl="7" indent="-292100" rtl="0">
              <a:spcBef>
                <a:spcPts val="800"/>
              </a:spcBef>
              <a:spcAft>
                <a:spcPts val="0"/>
              </a:spcAft>
              <a:buSzPts val="1000"/>
              <a:buChar char="○"/>
              <a:defRPr/>
            </a:lvl8pPr>
            <a:lvl9pPr marL="4114800" lvl="8" indent="-292100" rtl="0">
              <a:spcBef>
                <a:spcPts val="800"/>
              </a:spcBef>
              <a:spcAft>
                <a:spcPts val="800"/>
              </a:spcAft>
              <a:buSzPts val="1000"/>
              <a:buChar char="■"/>
              <a:defRPr/>
            </a:lvl9pPr>
          </a:lstStyle>
          <a:p>
            <a:endParaRPr/>
          </a:p>
        </p:txBody>
      </p:sp>
      <p:sp>
        <p:nvSpPr>
          <p:cNvPr id="49" name="Google Shape;49;p7"/>
          <p:cNvSpPr txBox="1">
            <a:spLocks noGrp="1"/>
          </p:cNvSpPr>
          <p:nvPr>
            <p:ph type="subTitle" idx="4"/>
          </p:nvPr>
        </p:nvSpPr>
        <p:spPr>
          <a:xfrm>
            <a:off x="4663440" y="758952"/>
            <a:ext cx="4297800" cy="3939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b="1"/>
            </a:lvl1pPr>
            <a:lvl2pPr lvl="1" rtl="0">
              <a:spcBef>
                <a:spcPts val="80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800"/>
              </a:spcAft>
              <a:buNone/>
              <a:defRPr/>
            </a:lvl9pPr>
          </a:lstStyle>
          <a:p>
            <a:endParaRPr/>
          </a:p>
        </p:txBody>
      </p:sp>
      <p:sp>
        <p:nvSpPr>
          <p:cNvPr id="50" name="Google Shape;50;p7"/>
          <p:cNvSpPr/>
          <p:nvPr/>
        </p:nvSpPr>
        <p:spPr>
          <a:xfrm>
            <a:off x="0" y="0"/>
            <a:ext cx="9144000" cy="576000"/>
          </a:xfrm>
          <a:prstGeom prst="rect">
            <a:avLst/>
          </a:prstGeom>
          <a:solidFill>
            <a:srgbClr val="EC78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52" name="Google Shape;52;p7"/>
          <p:cNvSpPr txBox="1">
            <a:spLocks noGrp="1"/>
          </p:cNvSpPr>
          <p:nvPr>
            <p:ph type="title" idx="5"/>
          </p:nvPr>
        </p:nvSpPr>
        <p:spPr>
          <a:xfrm>
            <a:off x="0" y="0"/>
            <a:ext cx="576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4800">
                <a:solidFill>
                  <a:schemeClr val="lt1"/>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53" name="Google Shape;53;p7"/>
          <p:cNvSpPr txBox="1">
            <a:spLocks noGrp="1"/>
          </p:cNvSpPr>
          <p:nvPr>
            <p:ph type="title" idx="6"/>
          </p:nvPr>
        </p:nvSpPr>
        <p:spPr>
          <a:xfrm>
            <a:off x="7068300" y="1650"/>
            <a:ext cx="1984200" cy="572700"/>
          </a:xfrm>
          <a:prstGeom prst="rect">
            <a:avLst/>
          </a:prstGeom>
        </p:spPr>
        <p:txBody>
          <a:bodyPr spcFirstLastPara="1" wrap="square" lIns="91425" tIns="91425" rIns="91425" bIns="91425" anchor="b" anchorCtr="0">
            <a:noAutofit/>
          </a:bodyPr>
          <a:lstStyle>
            <a:lvl1pPr lvl="0" algn="r" rtl="0">
              <a:spcBef>
                <a:spcPts val="0"/>
              </a:spcBef>
              <a:spcAft>
                <a:spcPts val="0"/>
              </a:spcAft>
              <a:buNone/>
              <a:defRPr sz="14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Week 4 goals">
  <p:cSld name="CUSTOM_2_2_2">
    <p:spTree>
      <p:nvGrpSpPr>
        <p:cNvPr id="1" name="Shape 54"/>
        <p:cNvGrpSpPr/>
        <p:nvPr/>
      </p:nvGrpSpPr>
      <p:grpSpPr>
        <a:xfrm>
          <a:off x="0" y="0"/>
          <a:ext cx="0" cy="0"/>
          <a:chOff x="0" y="0"/>
          <a:chExt cx="0" cy="0"/>
        </a:xfrm>
      </p:grpSpPr>
      <p:sp>
        <p:nvSpPr>
          <p:cNvPr id="55" name="Google Shape;55;p8"/>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b="1"/>
            </a:lvl1pPr>
            <a:lvl2pPr lvl="1" rtl="0">
              <a:spcBef>
                <a:spcPts val="80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800"/>
              </a:spcAft>
              <a:buNone/>
              <a:defRPr/>
            </a:lvl9pPr>
          </a:lstStyle>
          <a:p>
            <a:endParaRPr/>
          </a:p>
        </p:txBody>
      </p:sp>
      <p:sp>
        <p:nvSpPr>
          <p:cNvPr id="56" name="Google Shape;56;p8"/>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lvl1pPr marL="457200" lvl="0" indent="-292100" rtl="0">
              <a:spcBef>
                <a:spcPts val="0"/>
              </a:spcBef>
              <a:spcAft>
                <a:spcPts val="0"/>
              </a:spcAft>
              <a:buSzPts val="1000"/>
              <a:buChar char="●"/>
              <a:defRPr/>
            </a:lvl1pPr>
            <a:lvl2pPr marL="914400" lvl="1" indent="-292100" rtl="0">
              <a:spcBef>
                <a:spcPts val="800"/>
              </a:spcBef>
              <a:spcAft>
                <a:spcPts val="0"/>
              </a:spcAft>
              <a:buSzPts val="1000"/>
              <a:buChar char="○"/>
              <a:defRPr/>
            </a:lvl2pPr>
            <a:lvl3pPr marL="1371600" lvl="2" indent="-292100" rtl="0">
              <a:spcBef>
                <a:spcPts val="800"/>
              </a:spcBef>
              <a:spcAft>
                <a:spcPts val="0"/>
              </a:spcAft>
              <a:buSzPts val="1000"/>
              <a:buChar char="■"/>
              <a:defRPr/>
            </a:lvl3pPr>
            <a:lvl4pPr marL="1828800" lvl="3" indent="-292100" rtl="0">
              <a:spcBef>
                <a:spcPts val="800"/>
              </a:spcBef>
              <a:spcAft>
                <a:spcPts val="0"/>
              </a:spcAft>
              <a:buSzPts val="1000"/>
              <a:buChar char="●"/>
              <a:defRPr/>
            </a:lvl4pPr>
            <a:lvl5pPr marL="2286000" lvl="4" indent="-292100" rtl="0">
              <a:spcBef>
                <a:spcPts val="800"/>
              </a:spcBef>
              <a:spcAft>
                <a:spcPts val="0"/>
              </a:spcAft>
              <a:buSzPts val="1000"/>
              <a:buChar char="○"/>
              <a:defRPr/>
            </a:lvl5pPr>
            <a:lvl6pPr marL="2743200" lvl="5" indent="-292100" rtl="0">
              <a:spcBef>
                <a:spcPts val="800"/>
              </a:spcBef>
              <a:spcAft>
                <a:spcPts val="0"/>
              </a:spcAft>
              <a:buSzPts val="1000"/>
              <a:buChar char="■"/>
              <a:defRPr/>
            </a:lvl6pPr>
            <a:lvl7pPr marL="3200400" lvl="6" indent="-292100" rtl="0">
              <a:spcBef>
                <a:spcPts val="800"/>
              </a:spcBef>
              <a:spcAft>
                <a:spcPts val="0"/>
              </a:spcAft>
              <a:buSzPts val="1000"/>
              <a:buChar char="●"/>
              <a:defRPr/>
            </a:lvl7pPr>
            <a:lvl8pPr marL="3657600" lvl="7" indent="-292100" rtl="0">
              <a:spcBef>
                <a:spcPts val="800"/>
              </a:spcBef>
              <a:spcAft>
                <a:spcPts val="0"/>
              </a:spcAft>
              <a:buSzPts val="1000"/>
              <a:buChar char="○"/>
              <a:defRPr/>
            </a:lvl8pPr>
            <a:lvl9pPr marL="4114800" lvl="8" indent="-292100" rtl="0">
              <a:spcBef>
                <a:spcPts val="800"/>
              </a:spcBef>
              <a:spcAft>
                <a:spcPts val="800"/>
              </a:spcAft>
              <a:buSzPts val="1000"/>
              <a:buChar char="■"/>
              <a:defRPr/>
            </a:lvl9pPr>
          </a:lstStyle>
          <a:p>
            <a:endParaRPr/>
          </a:p>
        </p:txBody>
      </p:sp>
      <p:sp>
        <p:nvSpPr>
          <p:cNvPr id="57" name="Google Shape;57;p8"/>
          <p:cNvSpPr txBox="1">
            <a:spLocks noGrp="1"/>
          </p:cNvSpPr>
          <p:nvPr>
            <p:ph type="body" idx="3"/>
          </p:nvPr>
        </p:nvSpPr>
        <p:spPr>
          <a:xfrm>
            <a:off x="4663450" y="1152698"/>
            <a:ext cx="4297800" cy="1625700"/>
          </a:xfrm>
          <a:prstGeom prst="rect">
            <a:avLst/>
          </a:prstGeom>
        </p:spPr>
        <p:txBody>
          <a:bodyPr spcFirstLastPara="1" wrap="square" lIns="91425" tIns="91425" rIns="91425" bIns="91425" anchor="t" anchorCtr="0">
            <a:noAutofit/>
          </a:bodyPr>
          <a:lstStyle>
            <a:lvl1pPr marL="457200" lvl="0" indent="-292100" rtl="0">
              <a:spcBef>
                <a:spcPts val="0"/>
              </a:spcBef>
              <a:spcAft>
                <a:spcPts val="0"/>
              </a:spcAft>
              <a:buSzPts val="1000"/>
              <a:buChar char="●"/>
              <a:defRPr/>
            </a:lvl1pPr>
            <a:lvl2pPr marL="914400" lvl="1" indent="-292100" rtl="0">
              <a:spcBef>
                <a:spcPts val="800"/>
              </a:spcBef>
              <a:spcAft>
                <a:spcPts val="0"/>
              </a:spcAft>
              <a:buSzPts val="1000"/>
              <a:buChar char="○"/>
              <a:defRPr/>
            </a:lvl2pPr>
            <a:lvl3pPr marL="1371600" lvl="2" indent="-292100" rtl="0">
              <a:spcBef>
                <a:spcPts val="800"/>
              </a:spcBef>
              <a:spcAft>
                <a:spcPts val="0"/>
              </a:spcAft>
              <a:buSzPts val="1000"/>
              <a:buChar char="■"/>
              <a:defRPr/>
            </a:lvl3pPr>
            <a:lvl4pPr marL="1828800" lvl="3" indent="-292100" rtl="0">
              <a:spcBef>
                <a:spcPts val="800"/>
              </a:spcBef>
              <a:spcAft>
                <a:spcPts val="0"/>
              </a:spcAft>
              <a:buSzPts val="1000"/>
              <a:buChar char="●"/>
              <a:defRPr/>
            </a:lvl4pPr>
            <a:lvl5pPr marL="2286000" lvl="4" indent="-292100" rtl="0">
              <a:spcBef>
                <a:spcPts val="800"/>
              </a:spcBef>
              <a:spcAft>
                <a:spcPts val="0"/>
              </a:spcAft>
              <a:buSzPts val="1000"/>
              <a:buChar char="○"/>
              <a:defRPr/>
            </a:lvl5pPr>
            <a:lvl6pPr marL="2743200" lvl="5" indent="-292100" rtl="0">
              <a:spcBef>
                <a:spcPts val="800"/>
              </a:spcBef>
              <a:spcAft>
                <a:spcPts val="0"/>
              </a:spcAft>
              <a:buSzPts val="1000"/>
              <a:buChar char="■"/>
              <a:defRPr/>
            </a:lvl6pPr>
            <a:lvl7pPr marL="3200400" lvl="6" indent="-292100" rtl="0">
              <a:spcBef>
                <a:spcPts val="800"/>
              </a:spcBef>
              <a:spcAft>
                <a:spcPts val="0"/>
              </a:spcAft>
              <a:buSzPts val="1000"/>
              <a:buChar char="●"/>
              <a:defRPr/>
            </a:lvl7pPr>
            <a:lvl8pPr marL="3657600" lvl="7" indent="-292100" rtl="0">
              <a:spcBef>
                <a:spcPts val="800"/>
              </a:spcBef>
              <a:spcAft>
                <a:spcPts val="0"/>
              </a:spcAft>
              <a:buSzPts val="1000"/>
              <a:buChar char="○"/>
              <a:defRPr/>
            </a:lvl8pPr>
            <a:lvl9pPr marL="4114800" lvl="8" indent="-292100" rtl="0">
              <a:spcBef>
                <a:spcPts val="800"/>
              </a:spcBef>
              <a:spcAft>
                <a:spcPts val="800"/>
              </a:spcAft>
              <a:buSzPts val="1000"/>
              <a:buChar char="■"/>
              <a:defRPr/>
            </a:lvl9pPr>
          </a:lstStyle>
          <a:p>
            <a:endParaRPr/>
          </a:p>
        </p:txBody>
      </p:sp>
      <p:sp>
        <p:nvSpPr>
          <p:cNvPr id="58" name="Google Shape;58;p8"/>
          <p:cNvSpPr txBox="1">
            <a:spLocks noGrp="1"/>
          </p:cNvSpPr>
          <p:nvPr>
            <p:ph type="subTitle" idx="4"/>
          </p:nvPr>
        </p:nvSpPr>
        <p:spPr>
          <a:xfrm>
            <a:off x="4663440" y="758952"/>
            <a:ext cx="4297800" cy="3939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b="1"/>
            </a:lvl1pPr>
            <a:lvl2pPr lvl="1" rtl="0">
              <a:spcBef>
                <a:spcPts val="80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800"/>
              </a:spcAft>
              <a:buNone/>
              <a:defRPr/>
            </a:lvl9pPr>
          </a:lstStyle>
          <a:p>
            <a:endParaRPr/>
          </a:p>
        </p:txBody>
      </p:sp>
      <p:sp>
        <p:nvSpPr>
          <p:cNvPr id="59" name="Google Shape;59;p8"/>
          <p:cNvSpPr/>
          <p:nvPr/>
        </p:nvSpPr>
        <p:spPr>
          <a:xfrm>
            <a:off x="0" y="0"/>
            <a:ext cx="9144000" cy="576000"/>
          </a:xfrm>
          <a:prstGeom prst="rect">
            <a:avLst/>
          </a:prstGeom>
          <a:solidFill>
            <a:srgbClr val="EC78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8"/>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61" name="Google Shape;61;p8"/>
          <p:cNvSpPr txBox="1">
            <a:spLocks noGrp="1"/>
          </p:cNvSpPr>
          <p:nvPr>
            <p:ph type="title" idx="5"/>
          </p:nvPr>
        </p:nvSpPr>
        <p:spPr>
          <a:xfrm>
            <a:off x="0" y="0"/>
            <a:ext cx="576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4800">
                <a:solidFill>
                  <a:schemeClr val="lt1"/>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62" name="Google Shape;62;p8"/>
          <p:cNvSpPr txBox="1">
            <a:spLocks noGrp="1"/>
          </p:cNvSpPr>
          <p:nvPr>
            <p:ph type="title" idx="6"/>
          </p:nvPr>
        </p:nvSpPr>
        <p:spPr>
          <a:xfrm>
            <a:off x="7068300" y="1650"/>
            <a:ext cx="1984200" cy="572700"/>
          </a:xfrm>
          <a:prstGeom prst="rect">
            <a:avLst/>
          </a:prstGeom>
        </p:spPr>
        <p:txBody>
          <a:bodyPr spcFirstLastPara="1" wrap="square" lIns="91425" tIns="91425" rIns="91425" bIns="91425" anchor="b" anchorCtr="0">
            <a:noAutofit/>
          </a:bodyPr>
          <a:lstStyle>
            <a:lvl1pPr lvl="0" algn="r" rtl="0">
              <a:spcBef>
                <a:spcPts val="0"/>
              </a:spcBef>
              <a:spcAft>
                <a:spcPts val="0"/>
              </a:spcAft>
              <a:buNone/>
              <a:defRPr sz="14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63" name="Google Shape;63;p8"/>
          <p:cNvSpPr txBox="1">
            <a:spLocks noGrp="1"/>
          </p:cNvSpPr>
          <p:nvPr>
            <p:ph type="body" idx="7"/>
          </p:nvPr>
        </p:nvSpPr>
        <p:spPr>
          <a:xfrm>
            <a:off x="4663450" y="3172148"/>
            <a:ext cx="4297800" cy="1625700"/>
          </a:xfrm>
          <a:prstGeom prst="rect">
            <a:avLst/>
          </a:prstGeom>
        </p:spPr>
        <p:txBody>
          <a:bodyPr spcFirstLastPara="1" wrap="square" lIns="91425" tIns="91425" rIns="91425" bIns="91425" anchor="t" anchorCtr="0">
            <a:noAutofit/>
          </a:bodyPr>
          <a:lstStyle>
            <a:lvl1pPr marL="457200" lvl="0" indent="-292100" rtl="0">
              <a:spcBef>
                <a:spcPts val="0"/>
              </a:spcBef>
              <a:spcAft>
                <a:spcPts val="0"/>
              </a:spcAft>
              <a:buSzPts val="1000"/>
              <a:buChar char="●"/>
              <a:defRPr/>
            </a:lvl1pPr>
            <a:lvl2pPr marL="914400" lvl="1" indent="-292100" rtl="0">
              <a:spcBef>
                <a:spcPts val="800"/>
              </a:spcBef>
              <a:spcAft>
                <a:spcPts val="0"/>
              </a:spcAft>
              <a:buSzPts val="1000"/>
              <a:buChar char="○"/>
              <a:defRPr/>
            </a:lvl2pPr>
            <a:lvl3pPr marL="1371600" lvl="2" indent="-292100" rtl="0">
              <a:spcBef>
                <a:spcPts val="800"/>
              </a:spcBef>
              <a:spcAft>
                <a:spcPts val="0"/>
              </a:spcAft>
              <a:buSzPts val="1000"/>
              <a:buChar char="■"/>
              <a:defRPr/>
            </a:lvl3pPr>
            <a:lvl4pPr marL="1828800" lvl="3" indent="-292100" rtl="0">
              <a:spcBef>
                <a:spcPts val="800"/>
              </a:spcBef>
              <a:spcAft>
                <a:spcPts val="0"/>
              </a:spcAft>
              <a:buSzPts val="1000"/>
              <a:buChar char="●"/>
              <a:defRPr/>
            </a:lvl4pPr>
            <a:lvl5pPr marL="2286000" lvl="4" indent="-292100" rtl="0">
              <a:spcBef>
                <a:spcPts val="800"/>
              </a:spcBef>
              <a:spcAft>
                <a:spcPts val="0"/>
              </a:spcAft>
              <a:buSzPts val="1000"/>
              <a:buChar char="○"/>
              <a:defRPr/>
            </a:lvl5pPr>
            <a:lvl6pPr marL="2743200" lvl="5" indent="-292100" rtl="0">
              <a:spcBef>
                <a:spcPts val="800"/>
              </a:spcBef>
              <a:spcAft>
                <a:spcPts val="0"/>
              </a:spcAft>
              <a:buSzPts val="1000"/>
              <a:buChar char="■"/>
              <a:defRPr/>
            </a:lvl6pPr>
            <a:lvl7pPr marL="3200400" lvl="6" indent="-292100" rtl="0">
              <a:spcBef>
                <a:spcPts val="800"/>
              </a:spcBef>
              <a:spcAft>
                <a:spcPts val="0"/>
              </a:spcAft>
              <a:buSzPts val="1000"/>
              <a:buChar char="●"/>
              <a:defRPr/>
            </a:lvl7pPr>
            <a:lvl8pPr marL="3657600" lvl="7" indent="-292100" rtl="0">
              <a:spcBef>
                <a:spcPts val="800"/>
              </a:spcBef>
              <a:spcAft>
                <a:spcPts val="0"/>
              </a:spcAft>
              <a:buSzPts val="1000"/>
              <a:buChar char="○"/>
              <a:defRPr/>
            </a:lvl8pPr>
            <a:lvl9pPr marL="4114800" lvl="8" indent="-292100" rtl="0">
              <a:spcBef>
                <a:spcPts val="800"/>
              </a:spcBef>
              <a:spcAft>
                <a:spcPts val="800"/>
              </a:spcAft>
              <a:buSzPts val="1000"/>
              <a:buChar char="■"/>
              <a:defRPr/>
            </a:lvl9pPr>
          </a:lstStyle>
          <a:p>
            <a:endParaRPr/>
          </a:p>
        </p:txBody>
      </p:sp>
      <p:sp>
        <p:nvSpPr>
          <p:cNvPr id="64" name="Google Shape;64;p8"/>
          <p:cNvSpPr txBox="1">
            <a:spLocks noGrp="1"/>
          </p:cNvSpPr>
          <p:nvPr>
            <p:ph type="subTitle" idx="8"/>
          </p:nvPr>
        </p:nvSpPr>
        <p:spPr>
          <a:xfrm>
            <a:off x="4663440" y="2778402"/>
            <a:ext cx="4297800" cy="3939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b="1"/>
            </a:lvl1pPr>
            <a:lvl2pPr lvl="1" rtl="0">
              <a:spcBef>
                <a:spcPts val="80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800"/>
              </a:spcAft>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Feedback Slides">
  <p:cSld name="CUSTOM_2_2_1">
    <p:bg>
      <p:bgPr>
        <a:solidFill>
          <a:srgbClr val="134F5C"/>
        </a:solidFill>
        <a:effectLst/>
      </p:bgPr>
    </p:bg>
    <p:spTree>
      <p:nvGrpSpPr>
        <p:cNvPr id="1" name="Shape 65"/>
        <p:cNvGrpSpPr/>
        <p:nvPr/>
      </p:nvGrpSpPr>
      <p:grpSpPr>
        <a:xfrm>
          <a:off x="0" y="0"/>
          <a:ext cx="0" cy="0"/>
          <a:chOff x="0" y="0"/>
          <a:chExt cx="0" cy="0"/>
        </a:xfrm>
      </p:grpSpPr>
      <p:sp>
        <p:nvSpPr>
          <p:cNvPr id="66" name="Google Shape;66;p9"/>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b="1"/>
            </a:lvl1pPr>
            <a:lvl2pPr lvl="1" rtl="0">
              <a:spcBef>
                <a:spcPts val="80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800"/>
              </a:spcAft>
              <a:buNone/>
              <a:defRPr/>
            </a:lvl9pPr>
          </a:lstStyle>
          <a:p>
            <a:endParaRPr/>
          </a:p>
        </p:txBody>
      </p:sp>
      <p:sp>
        <p:nvSpPr>
          <p:cNvPr id="67" name="Google Shape;67;p9"/>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lvl1pPr marL="457200" lvl="0" indent="-292100" rtl="0">
              <a:spcBef>
                <a:spcPts val="0"/>
              </a:spcBef>
              <a:spcAft>
                <a:spcPts val="0"/>
              </a:spcAft>
              <a:buSzPts val="1000"/>
              <a:buChar char="●"/>
              <a:defRPr/>
            </a:lvl1pPr>
            <a:lvl2pPr marL="914400" lvl="1" indent="-292100" rtl="0">
              <a:spcBef>
                <a:spcPts val="800"/>
              </a:spcBef>
              <a:spcAft>
                <a:spcPts val="0"/>
              </a:spcAft>
              <a:buSzPts val="1000"/>
              <a:buChar char="○"/>
              <a:defRPr/>
            </a:lvl2pPr>
            <a:lvl3pPr marL="1371600" lvl="2" indent="-292100" rtl="0">
              <a:spcBef>
                <a:spcPts val="800"/>
              </a:spcBef>
              <a:spcAft>
                <a:spcPts val="0"/>
              </a:spcAft>
              <a:buSzPts val="1000"/>
              <a:buChar char="■"/>
              <a:defRPr/>
            </a:lvl3pPr>
            <a:lvl4pPr marL="1828800" lvl="3" indent="-292100" rtl="0">
              <a:spcBef>
                <a:spcPts val="800"/>
              </a:spcBef>
              <a:spcAft>
                <a:spcPts val="0"/>
              </a:spcAft>
              <a:buSzPts val="1000"/>
              <a:buChar char="●"/>
              <a:defRPr/>
            </a:lvl4pPr>
            <a:lvl5pPr marL="2286000" lvl="4" indent="-292100" rtl="0">
              <a:spcBef>
                <a:spcPts val="800"/>
              </a:spcBef>
              <a:spcAft>
                <a:spcPts val="0"/>
              </a:spcAft>
              <a:buSzPts val="1000"/>
              <a:buChar char="○"/>
              <a:defRPr/>
            </a:lvl5pPr>
            <a:lvl6pPr marL="2743200" lvl="5" indent="-292100" rtl="0">
              <a:spcBef>
                <a:spcPts val="800"/>
              </a:spcBef>
              <a:spcAft>
                <a:spcPts val="0"/>
              </a:spcAft>
              <a:buSzPts val="1000"/>
              <a:buChar char="■"/>
              <a:defRPr/>
            </a:lvl6pPr>
            <a:lvl7pPr marL="3200400" lvl="6" indent="-292100" rtl="0">
              <a:spcBef>
                <a:spcPts val="800"/>
              </a:spcBef>
              <a:spcAft>
                <a:spcPts val="0"/>
              </a:spcAft>
              <a:buSzPts val="1000"/>
              <a:buChar char="●"/>
              <a:defRPr/>
            </a:lvl7pPr>
            <a:lvl8pPr marL="3657600" lvl="7" indent="-292100" rtl="0">
              <a:spcBef>
                <a:spcPts val="800"/>
              </a:spcBef>
              <a:spcAft>
                <a:spcPts val="0"/>
              </a:spcAft>
              <a:buSzPts val="1000"/>
              <a:buChar char="○"/>
              <a:defRPr/>
            </a:lvl8pPr>
            <a:lvl9pPr marL="4114800" lvl="8" indent="-292100" rtl="0">
              <a:spcBef>
                <a:spcPts val="800"/>
              </a:spcBef>
              <a:spcAft>
                <a:spcPts val="800"/>
              </a:spcAft>
              <a:buSzPts val="1000"/>
              <a:buChar char="■"/>
              <a:defRPr/>
            </a:lvl9pPr>
          </a:lstStyle>
          <a:p>
            <a:endParaRPr/>
          </a:p>
        </p:txBody>
      </p:sp>
      <p:sp>
        <p:nvSpPr>
          <p:cNvPr id="68" name="Google Shape;68;p9"/>
          <p:cNvSpPr/>
          <p:nvPr/>
        </p:nvSpPr>
        <p:spPr>
          <a:xfrm>
            <a:off x="0" y="0"/>
            <a:ext cx="9144000" cy="576000"/>
          </a:xfrm>
          <a:prstGeom prst="rect">
            <a:avLst/>
          </a:prstGeom>
          <a:solidFill>
            <a:srgbClr val="EC78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9"/>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70" name="Google Shape;70;p9"/>
          <p:cNvSpPr txBox="1">
            <a:spLocks noGrp="1"/>
          </p:cNvSpPr>
          <p:nvPr>
            <p:ph type="title" idx="3"/>
          </p:nvPr>
        </p:nvSpPr>
        <p:spPr>
          <a:xfrm>
            <a:off x="0" y="0"/>
            <a:ext cx="576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4800">
                <a:solidFill>
                  <a:schemeClr val="lt1"/>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71" name="Google Shape;71;p9"/>
          <p:cNvSpPr txBox="1">
            <a:spLocks noGrp="1"/>
          </p:cNvSpPr>
          <p:nvPr>
            <p:ph type="title" idx="4"/>
          </p:nvPr>
        </p:nvSpPr>
        <p:spPr>
          <a:xfrm>
            <a:off x="7068300" y="1650"/>
            <a:ext cx="1984200" cy="572700"/>
          </a:xfrm>
          <a:prstGeom prst="rect">
            <a:avLst/>
          </a:prstGeom>
        </p:spPr>
        <p:txBody>
          <a:bodyPr spcFirstLastPara="1" wrap="square" lIns="91425" tIns="91425" rIns="91425" bIns="91425" anchor="b" anchorCtr="0">
            <a:noAutofit/>
          </a:bodyPr>
          <a:lstStyle>
            <a:lvl1pPr lvl="0" algn="r" rtl="0">
              <a:spcBef>
                <a:spcPts val="0"/>
              </a:spcBef>
              <a:spcAft>
                <a:spcPts val="0"/>
              </a:spcAft>
              <a:buNone/>
              <a:defRPr sz="14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3"/>
        <p:cNvGrpSpPr/>
        <p:nvPr/>
      </p:nvGrpSpPr>
      <p:grpSpPr>
        <a:xfrm>
          <a:off x="0" y="0"/>
          <a:ext cx="0" cy="0"/>
          <a:chOff x="0" y="0"/>
          <a:chExt cx="0" cy="0"/>
        </a:xfrm>
      </p:grpSpPr>
      <p:sp>
        <p:nvSpPr>
          <p:cNvPr id="84" name="Google Shape;84;p11"/>
          <p:cNvSpPr/>
          <p:nvPr/>
        </p:nvSpPr>
        <p:spPr>
          <a:xfrm>
            <a:off x="3108960" y="-1200"/>
            <a:ext cx="6035100" cy="5143500"/>
          </a:xfrm>
          <a:prstGeom prst="rect">
            <a:avLst/>
          </a:pr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85" name="Google Shape;85;p11"/>
          <p:cNvSpPr txBox="1">
            <a:spLocks noGrp="1"/>
          </p:cNvSpPr>
          <p:nvPr>
            <p:ph type="title"/>
          </p:nvPr>
        </p:nvSpPr>
        <p:spPr>
          <a:xfrm>
            <a:off x="265500" y="308799"/>
            <a:ext cx="4045200" cy="1551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3800"/>
              <a:buNone/>
              <a:defRPr sz="3800"/>
            </a:lvl2pPr>
            <a:lvl3pPr lvl="2" algn="ctr" rtl="0">
              <a:spcBef>
                <a:spcPts val="0"/>
              </a:spcBef>
              <a:spcAft>
                <a:spcPts val="0"/>
              </a:spcAft>
              <a:buSzPts val="3800"/>
              <a:buNone/>
              <a:defRPr sz="3800"/>
            </a:lvl3pPr>
            <a:lvl4pPr lvl="3" algn="ctr" rtl="0">
              <a:spcBef>
                <a:spcPts val="0"/>
              </a:spcBef>
              <a:spcAft>
                <a:spcPts val="0"/>
              </a:spcAft>
              <a:buSzPts val="3800"/>
              <a:buNone/>
              <a:defRPr sz="3800"/>
            </a:lvl4pPr>
            <a:lvl5pPr lvl="4" algn="ctr" rtl="0">
              <a:spcBef>
                <a:spcPts val="0"/>
              </a:spcBef>
              <a:spcAft>
                <a:spcPts val="0"/>
              </a:spcAft>
              <a:buSzPts val="3800"/>
              <a:buNone/>
              <a:defRPr sz="3800"/>
            </a:lvl5pPr>
            <a:lvl6pPr lvl="5" algn="ctr" rtl="0">
              <a:spcBef>
                <a:spcPts val="0"/>
              </a:spcBef>
              <a:spcAft>
                <a:spcPts val="0"/>
              </a:spcAft>
              <a:buSzPts val="3800"/>
              <a:buNone/>
              <a:defRPr sz="3800"/>
            </a:lvl6pPr>
            <a:lvl7pPr lvl="6" algn="ctr" rtl="0">
              <a:spcBef>
                <a:spcPts val="0"/>
              </a:spcBef>
              <a:spcAft>
                <a:spcPts val="0"/>
              </a:spcAft>
              <a:buSzPts val="3800"/>
              <a:buNone/>
              <a:defRPr sz="3800"/>
            </a:lvl7pPr>
            <a:lvl8pPr lvl="7" algn="ctr" rtl="0">
              <a:spcBef>
                <a:spcPts val="0"/>
              </a:spcBef>
              <a:spcAft>
                <a:spcPts val="0"/>
              </a:spcAft>
              <a:buSzPts val="3800"/>
              <a:buNone/>
              <a:defRPr sz="3800"/>
            </a:lvl8pPr>
            <a:lvl9pPr lvl="8" algn="ctr" rtl="0">
              <a:spcBef>
                <a:spcPts val="0"/>
              </a:spcBef>
              <a:spcAft>
                <a:spcPts val="0"/>
              </a:spcAft>
              <a:buSzPts val="3800"/>
              <a:buNone/>
              <a:defRPr sz="3800"/>
            </a:lvl9pPr>
          </a:lstStyle>
          <a:p>
            <a:endParaRPr/>
          </a:p>
        </p:txBody>
      </p:sp>
      <p:sp>
        <p:nvSpPr>
          <p:cNvPr id="86" name="Google Shape;86;p11"/>
          <p:cNvSpPr txBox="1">
            <a:spLocks noGrp="1"/>
          </p:cNvSpPr>
          <p:nvPr>
            <p:ph type="subTitle" idx="1"/>
          </p:nvPr>
        </p:nvSpPr>
        <p:spPr>
          <a:xfrm>
            <a:off x="265500" y="1860700"/>
            <a:ext cx="4045200" cy="3012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000"/>
              <a:buNone/>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87" name="Google Shape;87;p11"/>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292100" rtl="0">
              <a:spcBef>
                <a:spcPts val="0"/>
              </a:spcBef>
              <a:spcAft>
                <a:spcPts val="0"/>
              </a:spcAft>
              <a:buClr>
                <a:schemeClr val="lt1"/>
              </a:buClr>
              <a:buSzPts val="1000"/>
              <a:buChar char="●"/>
              <a:defRPr>
                <a:solidFill>
                  <a:schemeClr val="lt1"/>
                </a:solidFill>
              </a:defRPr>
            </a:lvl1pPr>
            <a:lvl2pPr marL="914400" lvl="1" indent="-292100" rtl="0">
              <a:spcBef>
                <a:spcPts val="800"/>
              </a:spcBef>
              <a:spcAft>
                <a:spcPts val="0"/>
              </a:spcAft>
              <a:buClr>
                <a:schemeClr val="lt1"/>
              </a:buClr>
              <a:buSzPts val="1000"/>
              <a:buChar char="○"/>
              <a:defRPr>
                <a:solidFill>
                  <a:schemeClr val="lt1"/>
                </a:solidFill>
              </a:defRPr>
            </a:lvl2pPr>
            <a:lvl3pPr marL="1371600" lvl="2" indent="-292100" rtl="0">
              <a:spcBef>
                <a:spcPts val="800"/>
              </a:spcBef>
              <a:spcAft>
                <a:spcPts val="0"/>
              </a:spcAft>
              <a:buClr>
                <a:schemeClr val="lt1"/>
              </a:buClr>
              <a:buSzPts val="1000"/>
              <a:buChar char="■"/>
              <a:defRPr>
                <a:solidFill>
                  <a:schemeClr val="lt1"/>
                </a:solidFill>
              </a:defRPr>
            </a:lvl3pPr>
            <a:lvl4pPr marL="1828800" lvl="3" indent="-292100" rtl="0">
              <a:spcBef>
                <a:spcPts val="800"/>
              </a:spcBef>
              <a:spcAft>
                <a:spcPts val="0"/>
              </a:spcAft>
              <a:buClr>
                <a:schemeClr val="lt1"/>
              </a:buClr>
              <a:buSzPts val="1000"/>
              <a:buChar char="●"/>
              <a:defRPr>
                <a:solidFill>
                  <a:schemeClr val="lt1"/>
                </a:solidFill>
              </a:defRPr>
            </a:lvl4pPr>
            <a:lvl5pPr marL="2286000" lvl="4" indent="-292100" rtl="0">
              <a:spcBef>
                <a:spcPts val="800"/>
              </a:spcBef>
              <a:spcAft>
                <a:spcPts val="0"/>
              </a:spcAft>
              <a:buClr>
                <a:schemeClr val="lt1"/>
              </a:buClr>
              <a:buSzPts val="1000"/>
              <a:buChar char="○"/>
              <a:defRPr>
                <a:solidFill>
                  <a:schemeClr val="lt1"/>
                </a:solidFill>
              </a:defRPr>
            </a:lvl5pPr>
            <a:lvl6pPr marL="2743200" lvl="5" indent="-292100" rtl="0">
              <a:spcBef>
                <a:spcPts val="800"/>
              </a:spcBef>
              <a:spcAft>
                <a:spcPts val="0"/>
              </a:spcAft>
              <a:buClr>
                <a:schemeClr val="lt1"/>
              </a:buClr>
              <a:buSzPts val="1000"/>
              <a:buChar char="■"/>
              <a:defRPr>
                <a:solidFill>
                  <a:schemeClr val="lt1"/>
                </a:solidFill>
              </a:defRPr>
            </a:lvl6pPr>
            <a:lvl7pPr marL="3200400" lvl="6" indent="-292100" rtl="0">
              <a:spcBef>
                <a:spcPts val="800"/>
              </a:spcBef>
              <a:spcAft>
                <a:spcPts val="0"/>
              </a:spcAft>
              <a:buClr>
                <a:schemeClr val="lt1"/>
              </a:buClr>
              <a:buSzPts val="1000"/>
              <a:buChar char="●"/>
              <a:defRPr>
                <a:solidFill>
                  <a:schemeClr val="lt1"/>
                </a:solidFill>
              </a:defRPr>
            </a:lvl7pPr>
            <a:lvl8pPr marL="3657600" lvl="7" indent="-292100" rtl="0">
              <a:spcBef>
                <a:spcPts val="800"/>
              </a:spcBef>
              <a:spcAft>
                <a:spcPts val="0"/>
              </a:spcAft>
              <a:buClr>
                <a:schemeClr val="lt1"/>
              </a:buClr>
              <a:buSzPts val="1000"/>
              <a:buChar char="○"/>
              <a:defRPr>
                <a:solidFill>
                  <a:schemeClr val="lt1"/>
                </a:solidFill>
              </a:defRPr>
            </a:lvl8pPr>
            <a:lvl9pPr marL="4114800" lvl="8" indent="-292100" rtl="0">
              <a:spcBef>
                <a:spcPts val="800"/>
              </a:spcBef>
              <a:spcAft>
                <a:spcPts val="800"/>
              </a:spcAft>
              <a:buClr>
                <a:schemeClr val="lt1"/>
              </a:buClr>
              <a:buSzPts val="1000"/>
              <a:buChar char="■"/>
              <a:defRPr>
                <a:solidFill>
                  <a:schemeClr val="lt1"/>
                </a:solidFill>
              </a:defRPr>
            </a:lvl9pPr>
          </a:lstStyle>
          <a:p>
            <a:endParaRPr/>
          </a:p>
        </p:txBody>
      </p:sp>
      <p:sp>
        <p:nvSpPr>
          <p:cNvPr id="88" name="Google Shape;88;p11"/>
          <p:cNvSpPr txBox="1">
            <a:spLocks noGrp="1"/>
          </p:cNvSpPr>
          <p:nvPr>
            <p:ph type="sldNum" idx="12"/>
          </p:nvPr>
        </p:nvSpPr>
        <p:spPr>
          <a:xfrm>
            <a:off x="90450" y="4873575"/>
            <a:ext cx="548700" cy="2697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ameday">
    <p:bg>
      <p:bgPr>
        <a:solidFill>
          <a:srgbClr val="666666"/>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64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rgbClr val="FFFFFF"/>
              </a:buClr>
              <a:buSzPts val="2000"/>
              <a:buFont typeface="Roboto Light"/>
              <a:buNone/>
              <a:defRPr sz="2000">
                <a:solidFill>
                  <a:srgbClr val="FFFFFF"/>
                </a:solidFill>
                <a:latin typeface="Roboto Light"/>
                <a:ea typeface="Roboto Light"/>
                <a:cs typeface="Roboto Light"/>
                <a:sym typeface="Roboto Light"/>
              </a:defRPr>
            </a:lvl1pPr>
            <a:lvl2pPr lvl="1">
              <a:spcBef>
                <a:spcPts val="0"/>
              </a:spcBef>
              <a:spcAft>
                <a:spcPts val="0"/>
              </a:spcAft>
              <a:buClr>
                <a:srgbClr val="EC781C"/>
              </a:buClr>
              <a:buSzPts val="2400"/>
              <a:buFont typeface="Alfa Slab One"/>
              <a:buNone/>
              <a:defRPr sz="2400">
                <a:solidFill>
                  <a:srgbClr val="EC781C"/>
                </a:solidFill>
                <a:latin typeface="Alfa Slab One"/>
                <a:ea typeface="Alfa Slab One"/>
                <a:cs typeface="Alfa Slab One"/>
                <a:sym typeface="Alfa Slab One"/>
              </a:defRPr>
            </a:lvl2pPr>
            <a:lvl3pPr lvl="2">
              <a:spcBef>
                <a:spcPts val="0"/>
              </a:spcBef>
              <a:spcAft>
                <a:spcPts val="0"/>
              </a:spcAft>
              <a:buClr>
                <a:srgbClr val="EC781C"/>
              </a:buClr>
              <a:buSzPts val="2400"/>
              <a:buFont typeface="Alfa Slab One"/>
              <a:buNone/>
              <a:defRPr sz="2400">
                <a:solidFill>
                  <a:srgbClr val="EC781C"/>
                </a:solidFill>
                <a:latin typeface="Alfa Slab One"/>
                <a:ea typeface="Alfa Slab One"/>
                <a:cs typeface="Alfa Slab One"/>
                <a:sym typeface="Alfa Slab One"/>
              </a:defRPr>
            </a:lvl3pPr>
            <a:lvl4pPr lvl="3">
              <a:spcBef>
                <a:spcPts val="0"/>
              </a:spcBef>
              <a:spcAft>
                <a:spcPts val="0"/>
              </a:spcAft>
              <a:buClr>
                <a:srgbClr val="EC781C"/>
              </a:buClr>
              <a:buSzPts val="2400"/>
              <a:buFont typeface="Alfa Slab One"/>
              <a:buNone/>
              <a:defRPr sz="2400">
                <a:solidFill>
                  <a:srgbClr val="EC781C"/>
                </a:solidFill>
                <a:latin typeface="Alfa Slab One"/>
                <a:ea typeface="Alfa Slab One"/>
                <a:cs typeface="Alfa Slab One"/>
                <a:sym typeface="Alfa Slab One"/>
              </a:defRPr>
            </a:lvl4pPr>
            <a:lvl5pPr lvl="4">
              <a:spcBef>
                <a:spcPts val="0"/>
              </a:spcBef>
              <a:spcAft>
                <a:spcPts val="0"/>
              </a:spcAft>
              <a:buClr>
                <a:srgbClr val="EC781C"/>
              </a:buClr>
              <a:buSzPts val="2400"/>
              <a:buFont typeface="Alfa Slab One"/>
              <a:buNone/>
              <a:defRPr sz="2400">
                <a:solidFill>
                  <a:srgbClr val="EC781C"/>
                </a:solidFill>
                <a:latin typeface="Alfa Slab One"/>
                <a:ea typeface="Alfa Slab One"/>
                <a:cs typeface="Alfa Slab One"/>
                <a:sym typeface="Alfa Slab One"/>
              </a:defRPr>
            </a:lvl5pPr>
            <a:lvl6pPr lvl="5">
              <a:spcBef>
                <a:spcPts val="0"/>
              </a:spcBef>
              <a:spcAft>
                <a:spcPts val="0"/>
              </a:spcAft>
              <a:buClr>
                <a:srgbClr val="EC781C"/>
              </a:buClr>
              <a:buSzPts val="2400"/>
              <a:buFont typeface="Alfa Slab One"/>
              <a:buNone/>
              <a:defRPr sz="2400">
                <a:solidFill>
                  <a:srgbClr val="EC781C"/>
                </a:solidFill>
                <a:latin typeface="Alfa Slab One"/>
                <a:ea typeface="Alfa Slab One"/>
                <a:cs typeface="Alfa Slab One"/>
                <a:sym typeface="Alfa Slab One"/>
              </a:defRPr>
            </a:lvl6pPr>
            <a:lvl7pPr lvl="6">
              <a:spcBef>
                <a:spcPts val="0"/>
              </a:spcBef>
              <a:spcAft>
                <a:spcPts val="0"/>
              </a:spcAft>
              <a:buClr>
                <a:srgbClr val="EC781C"/>
              </a:buClr>
              <a:buSzPts val="2400"/>
              <a:buFont typeface="Alfa Slab One"/>
              <a:buNone/>
              <a:defRPr sz="2400">
                <a:solidFill>
                  <a:srgbClr val="EC781C"/>
                </a:solidFill>
                <a:latin typeface="Alfa Slab One"/>
                <a:ea typeface="Alfa Slab One"/>
                <a:cs typeface="Alfa Slab One"/>
                <a:sym typeface="Alfa Slab One"/>
              </a:defRPr>
            </a:lvl7pPr>
            <a:lvl8pPr lvl="7">
              <a:spcBef>
                <a:spcPts val="0"/>
              </a:spcBef>
              <a:spcAft>
                <a:spcPts val="0"/>
              </a:spcAft>
              <a:buClr>
                <a:srgbClr val="EC781C"/>
              </a:buClr>
              <a:buSzPts val="2400"/>
              <a:buFont typeface="Alfa Slab One"/>
              <a:buNone/>
              <a:defRPr sz="2400">
                <a:solidFill>
                  <a:srgbClr val="EC781C"/>
                </a:solidFill>
                <a:latin typeface="Alfa Slab One"/>
                <a:ea typeface="Alfa Slab One"/>
                <a:cs typeface="Alfa Slab One"/>
                <a:sym typeface="Alfa Slab One"/>
              </a:defRPr>
            </a:lvl8pPr>
            <a:lvl9pPr lvl="8">
              <a:spcBef>
                <a:spcPts val="0"/>
              </a:spcBef>
              <a:spcAft>
                <a:spcPts val="0"/>
              </a:spcAft>
              <a:buClr>
                <a:srgbClr val="EC781C"/>
              </a:buClr>
              <a:buSzPts val="2400"/>
              <a:buFont typeface="Alfa Slab One"/>
              <a:buNone/>
              <a:defRPr sz="2400">
                <a:solidFill>
                  <a:srgbClr val="EC781C"/>
                </a:solidFill>
                <a:latin typeface="Alfa Slab One"/>
                <a:ea typeface="Alfa Slab One"/>
                <a:cs typeface="Alfa Slab One"/>
                <a:sym typeface="Alfa Slab One"/>
              </a:defRPr>
            </a:lvl9pPr>
          </a:lstStyle>
          <a:p>
            <a:endParaRPr/>
          </a:p>
        </p:txBody>
      </p:sp>
      <p:sp>
        <p:nvSpPr>
          <p:cNvPr id="7" name="Google Shape;7;p1"/>
          <p:cNvSpPr txBox="1">
            <a:spLocks noGrp="1"/>
          </p:cNvSpPr>
          <p:nvPr>
            <p:ph type="body" idx="1"/>
          </p:nvPr>
        </p:nvSpPr>
        <p:spPr>
          <a:xfrm>
            <a:off x="311700" y="636725"/>
            <a:ext cx="8520600" cy="3932100"/>
          </a:xfrm>
          <a:prstGeom prst="rect">
            <a:avLst/>
          </a:prstGeom>
          <a:noFill/>
          <a:ln>
            <a:noFill/>
          </a:ln>
        </p:spPr>
        <p:txBody>
          <a:bodyPr spcFirstLastPara="1" wrap="square" lIns="91425" tIns="91425" rIns="91425" bIns="91425" anchor="t" anchorCtr="0">
            <a:noAutofit/>
          </a:bodyPr>
          <a:lstStyle>
            <a:lvl1pPr marL="457200" lvl="0" indent="-292100">
              <a:lnSpc>
                <a:spcPct val="104000"/>
              </a:lnSpc>
              <a:spcBef>
                <a:spcPts val="0"/>
              </a:spcBef>
              <a:spcAft>
                <a:spcPts val="0"/>
              </a:spcAft>
              <a:buClr>
                <a:srgbClr val="FFFFFF"/>
              </a:buClr>
              <a:buSzPts val="1000"/>
              <a:buFont typeface="Roboto"/>
              <a:buChar char="●"/>
              <a:defRPr sz="1000">
                <a:solidFill>
                  <a:srgbClr val="FFFFFF"/>
                </a:solidFill>
                <a:latin typeface="Roboto"/>
                <a:ea typeface="Roboto"/>
                <a:cs typeface="Roboto"/>
                <a:sym typeface="Roboto"/>
              </a:defRPr>
            </a:lvl1pPr>
            <a:lvl2pPr marL="914400" lvl="1" indent="-292100">
              <a:lnSpc>
                <a:spcPct val="104000"/>
              </a:lnSpc>
              <a:spcBef>
                <a:spcPts val="800"/>
              </a:spcBef>
              <a:spcAft>
                <a:spcPts val="0"/>
              </a:spcAft>
              <a:buClr>
                <a:srgbClr val="FFFFFF"/>
              </a:buClr>
              <a:buSzPts val="1000"/>
              <a:buFont typeface="Roboto"/>
              <a:buChar char="○"/>
              <a:defRPr sz="1000" i="1">
                <a:solidFill>
                  <a:srgbClr val="FFFFFF"/>
                </a:solidFill>
                <a:latin typeface="Roboto"/>
                <a:ea typeface="Roboto"/>
                <a:cs typeface="Roboto"/>
                <a:sym typeface="Roboto"/>
              </a:defRPr>
            </a:lvl2pPr>
            <a:lvl3pPr marL="1371600" lvl="2" indent="-292100">
              <a:lnSpc>
                <a:spcPct val="104000"/>
              </a:lnSpc>
              <a:spcBef>
                <a:spcPts val="800"/>
              </a:spcBef>
              <a:spcAft>
                <a:spcPts val="0"/>
              </a:spcAft>
              <a:buClr>
                <a:srgbClr val="FFFFFF"/>
              </a:buClr>
              <a:buSzPts val="1000"/>
              <a:buFont typeface="Roboto"/>
              <a:buChar char="■"/>
              <a:defRPr sz="1000" u="sng">
                <a:solidFill>
                  <a:srgbClr val="FFFFFF"/>
                </a:solidFill>
                <a:latin typeface="Roboto"/>
                <a:ea typeface="Roboto"/>
                <a:cs typeface="Roboto"/>
                <a:sym typeface="Roboto"/>
              </a:defRPr>
            </a:lvl3pPr>
            <a:lvl4pPr marL="1828800" lvl="3" indent="-292100">
              <a:lnSpc>
                <a:spcPct val="104000"/>
              </a:lnSpc>
              <a:spcBef>
                <a:spcPts val="800"/>
              </a:spcBef>
              <a:spcAft>
                <a:spcPts val="0"/>
              </a:spcAft>
              <a:buClr>
                <a:srgbClr val="FFFFFF"/>
              </a:buClr>
              <a:buSzPts val="1000"/>
              <a:buFont typeface="Roboto"/>
              <a:buChar char="●"/>
              <a:defRPr sz="1000">
                <a:solidFill>
                  <a:srgbClr val="FFFFFF"/>
                </a:solidFill>
                <a:latin typeface="Roboto"/>
                <a:ea typeface="Roboto"/>
                <a:cs typeface="Roboto"/>
                <a:sym typeface="Roboto"/>
              </a:defRPr>
            </a:lvl4pPr>
            <a:lvl5pPr marL="2286000" lvl="4" indent="-292100">
              <a:lnSpc>
                <a:spcPct val="104000"/>
              </a:lnSpc>
              <a:spcBef>
                <a:spcPts val="800"/>
              </a:spcBef>
              <a:spcAft>
                <a:spcPts val="0"/>
              </a:spcAft>
              <a:buClr>
                <a:srgbClr val="FFFFFF"/>
              </a:buClr>
              <a:buSzPts val="1000"/>
              <a:buFont typeface="Roboto"/>
              <a:buChar char="○"/>
              <a:defRPr sz="1000" i="1">
                <a:solidFill>
                  <a:srgbClr val="FFFFFF"/>
                </a:solidFill>
                <a:latin typeface="Roboto"/>
                <a:ea typeface="Roboto"/>
                <a:cs typeface="Roboto"/>
                <a:sym typeface="Roboto"/>
              </a:defRPr>
            </a:lvl5pPr>
            <a:lvl6pPr marL="2743200" lvl="5" indent="-292100">
              <a:lnSpc>
                <a:spcPct val="104000"/>
              </a:lnSpc>
              <a:spcBef>
                <a:spcPts val="800"/>
              </a:spcBef>
              <a:spcAft>
                <a:spcPts val="0"/>
              </a:spcAft>
              <a:buClr>
                <a:srgbClr val="FFFFFF"/>
              </a:buClr>
              <a:buSzPts val="1000"/>
              <a:buFont typeface="Roboto"/>
              <a:buChar char="■"/>
              <a:defRPr sz="1000" u="sng">
                <a:solidFill>
                  <a:srgbClr val="FFFFFF"/>
                </a:solidFill>
                <a:latin typeface="Roboto"/>
                <a:ea typeface="Roboto"/>
                <a:cs typeface="Roboto"/>
                <a:sym typeface="Roboto"/>
              </a:defRPr>
            </a:lvl6pPr>
            <a:lvl7pPr marL="3200400" lvl="6" indent="-292100">
              <a:lnSpc>
                <a:spcPct val="104000"/>
              </a:lnSpc>
              <a:spcBef>
                <a:spcPts val="800"/>
              </a:spcBef>
              <a:spcAft>
                <a:spcPts val="0"/>
              </a:spcAft>
              <a:buClr>
                <a:srgbClr val="FFFFFF"/>
              </a:buClr>
              <a:buSzPts val="1000"/>
              <a:buFont typeface="Roboto"/>
              <a:buChar char="●"/>
              <a:defRPr sz="1000">
                <a:solidFill>
                  <a:srgbClr val="FFFFFF"/>
                </a:solidFill>
                <a:latin typeface="Roboto"/>
                <a:ea typeface="Roboto"/>
                <a:cs typeface="Roboto"/>
                <a:sym typeface="Roboto"/>
              </a:defRPr>
            </a:lvl7pPr>
            <a:lvl8pPr marL="3657600" lvl="7" indent="-292100">
              <a:lnSpc>
                <a:spcPct val="104000"/>
              </a:lnSpc>
              <a:spcBef>
                <a:spcPts val="800"/>
              </a:spcBef>
              <a:spcAft>
                <a:spcPts val="0"/>
              </a:spcAft>
              <a:buClr>
                <a:srgbClr val="FFFFFF"/>
              </a:buClr>
              <a:buSzPts val="1000"/>
              <a:buFont typeface="Roboto"/>
              <a:buChar char="○"/>
              <a:defRPr sz="1000" i="1">
                <a:solidFill>
                  <a:srgbClr val="FFFFFF"/>
                </a:solidFill>
                <a:latin typeface="Roboto"/>
                <a:ea typeface="Roboto"/>
                <a:cs typeface="Roboto"/>
                <a:sym typeface="Roboto"/>
              </a:defRPr>
            </a:lvl8pPr>
            <a:lvl9pPr marL="4114800" lvl="8" indent="-292100">
              <a:lnSpc>
                <a:spcPct val="104000"/>
              </a:lnSpc>
              <a:spcBef>
                <a:spcPts val="800"/>
              </a:spcBef>
              <a:spcAft>
                <a:spcPts val="800"/>
              </a:spcAft>
              <a:buClr>
                <a:srgbClr val="FFFFFF"/>
              </a:buClr>
              <a:buSzPts val="1000"/>
              <a:buFont typeface="Roboto"/>
              <a:buChar char="■"/>
              <a:defRPr sz="1000" u="sng">
                <a:solidFill>
                  <a:srgbClr val="FFFFFF"/>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90450" y="4873575"/>
            <a:ext cx="548700" cy="2697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7"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2"/>
          <p:cNvSpPr txBox="1">
            <a:spLocks noGrp="1"/>
          </p:cNvSpPr>
          <p:nvPr>
            <p:ph type="ctrTitle"/>
          </p:nvPr>
        </p:nvSpPr>
        <p:spPr>
          <a:xfrm>
            <a:off x="3657600" y="548650"/>
            <a:ext cx="4937700" cy="3264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rgbClr val="FFFFFF"/>
                </a:solidFill>
                <a:latin typeface="Roboto"/>
                <a:ea typeface="Roboto"/>
                <a:cs typeface="Roboto"/>
                <a:sym typeface="Roboto"/>
              </a:rPr>
              <a:t>«studentname»</a:t>
            </a:r>
            <a:endParaRPr dirty="0">
              <a:solidFill>
                <a:srgbClr val="FFFFFF"/>
              </a:solidFill>
              <a:latin typeface="Roboto"/>
              <a:ea typeface="Roboto"/>
              <a:cs typeface="Roboto"/>
              <a:sym typeface="Roboto"/>
            </a:endParaRPr>
          </a:p>
          <a:p>
            <a:pPr marL="0" lvl="0" indent="0" algn="l" rtl="0">
              <a:spcBef>
                <a:spcPts val="0"/>
              </a:spcBef>
              <a:spcAft>
                <a:spcPts val="0"/>
              </a:spcAft>
              <a:buNone/>
            </a:pPr>
            <a:r>
              <a:rPr lang="en" dirty="0">
                <a:solidFill>
                  <a:srgbClr val="FFFFFF"/>
                </a:solidFill>
                <a:latin typeface="Roboto"/>
                <a:ea typeface="Roboto"/>
                <a:cs typeface="Roboto"/>
                <a:sym typeface="Roboto"/>
              </a:rPr>
              <a:t>«studentid»</a:t>
            </a:r>
            <a:endParaRPr dirty="0">
              <a:solidFill>
                <a:srgbClr val="FFFFFF"/>
              </a:solidFill>
              <a:latin typeface="Roboto"/>
              <a:ea typeface="Roboto"/>
              <a:cs typeface="Roboto"/>
              <a:sym typeface="Roboto"/>
            </a:endParaRPr>
          </a:p>
          <a:p>
            <a:pPr marL="0" lvl="0" indent="0" algn="l" rtl="0">
              <a:spcBef>
                <a:spcPts val="0"/>
              </a:spcBef>
              <a:spcAft>
                <a:spcPts val="0"/>
              </a:spcAft>
              <a:buNone/>
            </a:pPr>
            <a:r>
              <a:rPr lang="en" dirty="0">
                <a:solidFill>
                  <a:srgbClr val="FFFFFF"/>
                </a:solidFill>
                <a:latin typeface="Roboto"/>
                <a:ea typeface="Roboto"/>
                <a:cs typeface="Roboto"/>
                <a:sym typeface="Roboto"/>
              </a:rPr>
              <a:t>«studentacademicproject»</a:t>
            </a:r>
            <a:endParaRPr dirty="0">
              <a:solidFill>
                <a:srgbClr val="FFFFFF"/>
              </a:solidFill>
              <a:latin typeface="Roboto"/>
              <a:ea typeface="Roboto"/>
              <a:cs typeface="Roboto"/>
              <a:sym typeface="Roboto"/>
            </a:endParaRPr>
          </a:p>
        </p:txBody>
      </p:sp>
      <p:sp>
        <p:nvSpPr>
          <p:cNvPr id="94" name="Google Shape;94;p12" descr="Face" title="Face"/>
          <p:cNvSpPr/>
          <p:nvPr/>
        </p:nvSpPr>
        <p:spPr>
          <a:xfrm>
            <a:off x="3749050" y="640075"/>
            <a:ext cx="1371600" cy="1371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[photo]</a:t>
            </a:r>
            <a:endParaRPr/>
          </a:p>
        </p:txBody>
      </p:sp>
      <p:sp>
        <p:nvSpPr>
          <p:cNvPr id="95" name="Google Shape;95;p12"/>
          <p:cNvSpPr txBox="1">
            <a:spLocks noGrp="1"/>
          </p:cNvSpPr>
          <p:nvPr>
            <p:ph type="subTitle" idx="1"/>
          </p:nvPr>
        </p:nvSpPr>
        <p:spPr>
          <a:xfrm>
            <a:off x="548650" y="2718275"/>
            <a:ext cx="2011800" cy="1260000"/>
          </a:xfrm>
          <a:prstGeom prst="rect">
            <a:avLst/>
          </a:prstGeom>
        </p:spPr>
        <p:txBody>
          <a:bodyPr spcFirstLastPara="1" wrap="square" lIns="91425" tIns="91425" rIns="91425" bIns="91425" anchor="b" anchorCtr="0">
            <a:noAutofit/>
          </a:bodyPr>
          <a:lstStyle/>
          <a:p>
            <a:pPr marL="0" lvl="0" indent="0" algn="l" rtl="0">
              <a:lnSpc>
                <a:spcPct val="104000"/>
              </a:lnSpc>
              <a:spcBef>
                <a:spcPts val="0"/>
              </a:spcBef>
              <a:spcAft>
                <a:spcPts val="0"/>
              </a:spcAft>
              <a:buNone/>
            </a:pPr>
            <a:r>
              <a:rPr lang="en" sz="1800">
                <a:solidFill>
                  <a:srgbClr val="434343"/>
                </a:solidFill>
              </a:rPr>
              <a:t>Learning Log </a:t>
            </a:r>
            <a:endParaRPr sz="1800">
              <a:solidFill>
                <a:srgbClr val="434343"/>
              </a:solidFill>
            </a:endParaRPr>
          </a:p>
          <a:p>
            <a:pPr marL="0" lvl="0" indent="0" algn="l" rtl="0">
              <a:lnSpc>
                <a:spcPct val="104000"/>
              </a:lnSpc>
              <a:spcBef>
                <a:spcPts val="800"/>
              </a:spcBef>
              <a:spcAft>
                <a:spcPts val="800"/>
              </a:spcAft>
              <a:buNone/>
            </a:pPr>
            <a:r>
              <a:rPr lang="en" sz="1800">
                <a:solidFill>
                  <a:srgbClr val="434343"/>
                </a:solidFill>
              </a:rPr>
              <a:t>«academicyear» «academicblock» </a:t>
            </a:r>
            <a:endParaRPr sz="1800">
              <a:solidFill>
                <a:srgbClr val="434343"/>
              </a:solidFill>
            </a:endParaRPr>
          </a:p>
        </p:txBody>
      </p:sp>
      <p:sp>
        <p:nvSpPr>
          <p:cNvPr id="96" name="Google Shape;96;p12"/>
          <p:cNvSpPr txBox="1"/>
          <p:nvPr/>
        </p:nvSpPr>
        <p:spPr>
          <a:xfrm>
            <a:off x="-75050" y="4159425"/>
            <a:ext cx="1171500" cy="248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rgbClr val="980000"/>
                </a:solidFill>
                <a:latin typeface="Roboto"/>
                <a:ea typeface="Roboto"/>
                <a:cs typeface="Roboto"/>
                <a:sym typeface="Roboto"/>
              </a:rPr>
              <a:t>Design by Marvin Damstra</a:t>
            </a:r>
            <a:endParaRPr sz="600">
              <a:solidFill>
                <a:srgbClr val="980000"/>
              </a:solidFill>
              <a:latin typeface="Roboto"/>
              <a:ea typeface="Roboto"/>
              <a:cs typeface="Roboto"/>
              <a:sym typeface="Roboto"/>
            </a:endParaRPr>
          </a:p>
        </p:txBody>
      </p:sp>
      <p:sp>
        <p:nvSpPr>
          <p:cNvPr id="2" name="TextBox 1">
            <a:extLst>
              <a:ext uri="{FF2B5EF4-FFF2-40B4-BE49-F238E27FC236}">
                <a16:creationId xmlns:a16="http://schemas.microsoft.com/office/drawing/2014/main" id="{F6DF244E-7A68-4325-B7D7-5C2B203F44F9}"/>
              </a:ext>
            </a:extLst>
          </p:cNvPr>
          <p:cNvSpPr txBox="1"/>
          <p:nvPr/>
        </p:nvSpPr>
        <p:spPr>
          <a:xfrm>
            <a:off x="3200399" y="2343149"/>
            <a:ext cx="2743199"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Click to add text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27"/>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Week </a:t>
            </a:r>
            <a:r>
              <a:rPr lang="en-NL" dirty="0"/>
              <a:t>3</a:t>
            </a:r>
            <a:r>
              <a:rPr lang="en" dirty="0"/>
              <a:t> - Feedback</a:t>
            </a:r>
            <a:endParaRPr dirty="0"/>
          </a:p>
        </p:txBody>
      </p:sp>
      <p:sp>
        <p:nvSpPr>
          <p:cNvPr id="238" name="Google Shape;238;p27"/>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Team, individual, peer, workshop feedback</a:t>
            </a:r>
            <a:endParaRPr/>
          </a:p>
        </p:txBody>
      </p:sp>
      <p:sp>
        <p:nvSpPr>
          <p:cNvPr id="239" name="Google Shape;239;p27"/>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b="1"/>
              <a:t>[Reviewer]</a:t>
            </a:r>
            <a:r>
              <a:rPr lang="en"/>
              <a:t> Feedback</a:t>
            </a:r>
            <a:endParaRPr/>
          </a:p>
          <a:p>
            <a:pPr marL="0" lvl="0" indent="0" algn="l" rtl="0">
              <a:spcBef>
                <a:spcPts val="800"/>
              </a:spcBef>
              <a:spcAft>
                <a:spcPts val="800"/>
              </a:spcAft>
              <a:buNone/>
            </a:pPr>
            <a:r>
              <a:rPr lang="en"/>
              <a:t>Response</a:t>
            </a:r>
            <a:endParaRPr/>
          </a:p>
        </p:txBody>
      </p:sp>
      <p:sp>
        <p:nvSpPr>
          <p:cNvPr id="240" name="Google Shape;240;p27"/>
          <p:cNvSpPr txBox="1">
            <a:spLocks noGrp="1"/>
          </p:cNvSpPr>
          <p:nvPr>
            <p:ph type="title" idx="4"/>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2/3</a:t>
            </a:r>
            <a:endParaRPr/>
          </a:p>
        </p:txBody>
      </p:sp>
      <p:sp>
        <p:nvSpPr>
          <p:cNvPr id="241" name="Google Shape;241;p27"/>
          <p:cNvSpPr txBox="1">
            <a:spLocks noGrp="1"/>
          </p:cNvSpPr>
          <p:nvPr>
            <p:ph type="title" idx="3"/>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3</a:t>
            </a: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6"/>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Week </a:t>
            </a:r>
            <a:r>
              <a:rPr lang="en-NL" dirty="0"/>
              <a:t>4</a:t>
            </a:r>
            <a:r>
              <a:rPr lang="en" dirty="0"/>
              <a:t> - Log</a:t>
            </a:r>
            <a:endParaRPr dirty="0"/>
          </a:p>
        </p:txBody>
      </p:sp>
      <p:sp>
        <p:nvSpPr>
          <p:cNvPr id="224" name="Google Shape;224;p26"/>
          <p:cNvSpPr txBox="1">
            <a:spLocks noGrp="1"/>
          </p:cNvSpPr>
          <p:nvPr>
            <p:ph type="subTitle" idx="4"/>
          </p:nvPr>
        </p:nvSpPr>
        <p:spPr>
          <a:xfrm>
            <a:off x="4663440" y="758952"/>
            <a:ext cx="42978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Reflection</a:t>
            </a:r>
            <a:endParaRPr/>
          </a:p>
        </p:txBody>
      </p:sp>
      <p:sp>
        <p:nvSpPr>
          <p:cNvPr id="225" name="Google Shape;225;p26"/>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What did you do?</a:t>
            </a:r>
            <a:endParaRPr/>
          </a:p>
        </p:txBody>
      </p:sp>
      <p:sp>
        <p:nvSpPr>
          <p:cNvPr id="226" name="Google Shape;226;p26"/>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a:t>What goal(s) did you set for this week?</a:t>
            </a:r>
            <a:endParaRPr/>
          </a:p>
          <a:p>
            <a:pPr marL="182880" lvl="0" indent="-154940" algn="l" rtl="0">
              <a:spcBef>
                <a:spcPts val="0"/>
              </a:spcBef>
              <a:spcAft>
                <a:spcPts val="0"/>
              </a:spcAft>
              <a:buSzPts val="1000"/>
              <a:buChar char="●"/>
            </a:pPr>
            <a:r>
              <a:rPr lang="en"/>
              <a:t>What have you actually been able to do? </a:t>
            </a:r>
            <a:endParaRPr/>
          </a:p>
          <a:p>
            <a:pPr marL="182880" lvl="0" indent="-154940" algn="l" rtl="0">
              <a:spcBef>
                <a:spcPts val="0"/>
              </a:spcBef>
              <a:spcAft>
                <a:spcPts val="0"/>
              </a:spcAft>
              <a:buSzPts val="1000"/>
              <a:buChar char="●"/>
            </a:pPr>
            <a:r>
              <a:rPr lang="en"/>
              <a:t>Showcase the evidence of your progress (production artifacts, short descriptions-links-pictures animated gifs, etc.)</a:t>
            </a:r>
            <a:endParaRPr/>
          </a:p>
        </p:txBody>
      </p:sp>
      <p:sp>
        <p:nvSpPr>
          <p:cNvPr id="227" name="Google Shape;227;p26"/>
          <p:cNvSpPr txBox="1">
            <a:spLocks noGrp="1"/>
          </p:cNvSpPr>
          <p:nvPr>
            <p:ph type="body" idx="3"/>
          </p:nvPr>
        </p:nvSpPr>
        <p:spPr>
          <a:xfrm>
            <a:off x="4663450" y="1152698"/>
            <a:ext cx="4297800" cy="16257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a:t>How did the week go? </a:t>
            </a:r>
            <a:endParaRPr/>
          </a:p>
          <a:p>
            <a:pPr marL="182880" lvl="0" indent="-154940" algn="l" rtl="0">
              <a:spcBef>
                <a:spcPts val="0"/>
              </a:spcBef>
              <a:spcAft>
                <a:spcPts val="0"/>
              </a:spcAft>
              <a:buSzPts val="1000"/>
              <a:buChar char="●"/>
            </a:pPr>
            <a:r>
              <a:rPr lang="en"/>
              <a:t>What went well? </a:t>
            </a:r>
            <a:endParaRPr/>
          </a:p>
          <a:p>
            <a:pPr marL="182880" lvl="0" indent="-154940" algn="l" rtl="0">
              <a:spcBef>
                <a:spcPts val="0"/>
              </a:spcBef>
              <a:spcAft>
                <a:spcPts val="0"/>
              </a:spcAft>
              <a:buSzPts val="1000"/>
              <a:buChar char="●"/>
            </a:pPr>
            <a:r>
              <a:rPr lang="en"/>
              <a:t>What didn’t go so well? </a:t>
            </a:r>
            <a:endParaRPr/>
          </a:p>
          <a:p>
            <a:pPr marL="182880" lvl="0" indent="-154940" algn="l" rtl="0">
              <a:spcBef>
                <a:spcPts val="0"/>
              </a:spcBef>
              <a:spcAft>
                <a:spcPts val="0"/>
              </a:spcAft>
              <a:buSzPts val="1000"/>
              <a:buChar char="●"/>
            </a:pPr>
            <a:r>
              <a:rPr lang="en"/>
              <a:t>What did you learn? </a:t>
            </a:r>
            <a:endParaRPr/>
          </a:p>
          <a:p>
            <a:pPr marL="182880" lvl="0" indent="-154940" algn="l" rtl="0">
              <a:spcBef>
                <a:spcPts val="0"/>
              </a:spcBef>
              <a:spcAft>
                <a:spcPts val="0"/>
              </a:spcAft>
              <a:buSzPts val="1000"/>
              <a:buChar char="●"/>
            </a:pPr>
            <a:r>
              <a:rPr lang="en"/>
              <a:t>What could be added as an Action point looking forward to next week?</a:t>
            </a:r>
            <a:endParaRPr/>
          </a:p>
        </p:txBody>
      </p:sp>
      <p:sp>
        <p:nvSpPr>
          <p:cNvPr id="228" name="Google Shape;228;p26"/>
          <p:cNvSpPr txBox="1">
            <a:spLocks noGrp="1"/>
          </p:cNvSpPr>
          <p:nvPr>
            <p:ph type="title" idx="6"/>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1/3</a:t>
            </a:r>
            <a:endParaRPr/>
          </a:p>
        </p:txBody>
      </p:sp>
      <p:sp>
        <p:nvSpPr>
          <p:cNvPr id="229" name="Google Shape;229;p26"/>
          <p:cNvSpPr txBox="1">
            <a:spLocks noGrp="1"/>
          </p:cNvSpPr>
          <p:nvPr>
            <p:ph type="title" idx="5"/>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NL" dirty="0"/>
              <a:t>4</a:t>
            </a:r>
            <a:endParaRPr dirty="0"/>
          </a:p>
        </p:txBody>
      </p:sp>
      <p:sp>
        <p:nvSpPr>
          <p:cNvPr id="230" name="Google Shape;230;p26"/>
          <p:cNvSpPr/>
          <p:nvPr/>
        </p:nvSpPr>
        <p:spPr>
          <a:xfrm>
            <a:off x="0" y="576072"/>
            <a:ext cx="9144000" cy="91500"/>
          </a:xfrm>
          <a:prstGeom prst="rect">
            <a:avLst/>
          </a:pr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999733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27"/>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Week </a:t>
            </a:r>
            <a:r>
              <a:rPr lang="en-NL" dirty="0"/>
              <a:t>4</a:t>
            </a:r>
            <a:r>
              <a:rPr lang="en" dirty="0"/>
              <a:t> - Feedback</a:t>
            </a:r>
            <a:endParaRPr dirty="0"/>
          </a:p>
        </p:txBody>
      </p:sp>
      <p:sp>
        <p:nvSpPr>
          <p:cNvPr id="238" name="Google Shape;238;p27"/>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Team, individual, peer, workshop feedback</a:t>
            </a:r>
            <a:endParaRPr/>
          </a:p>
        </p:txBody>
      </p:sp>
      <p:sp>
        <p:nvSpPr>
          <p:cNvPr id="239" name="Google Shape;239;p27"/>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b="1"/>
              <a:t>[Reviewer]</a:t>
            </a:r>
            <a:r>
              <a:rPr lang="en"/>
              <a:t> Feedback</a:t>
            </a:r>
            <a:endParaRPr/>
          </a:p>
          <a:p>
            <a:pPr marL="0" lvl="0" indent="0" algn="l" rtl="0">
              <a:spcBef>
                <a:spcPts val="800"/>
              </a:spcBef>
              <a:spcAft>
                <a:spcPts val="800"/>
              </a:spcAft>
              <a:buNone/>
            </a:pPr>
            <a:r>
              <a:rPr lang="en"/>
              <a:t>Response</a:t>
            </a:r>
            <a:endParaRPr/>
          </a:p>
        </p:txBody>
      </p:sp>
      <p:sp>
        <p:nvSpPr>
          <p:cNvPr id="240" name="Google Shape;240;p27"/>
          <p:cNvSpPr txBox="1">
            <a:spLocks noGrp="1"/>
          </p:cNvSpPr>
          <p:nvPr>
            <p:ph type="title" idx="4"/>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2/3</a:t>
            </a:r>
            <a:endParaRPr/>
          </a:p>
        </p:txBody>
      </p:sp>
      <p:sp>
        <p:nvSpPr>
          <p:cNvPr id="241" name="Google Shape;241;p27"/>
          <p:cNvSpPr txBox="1">
            <a:spLocks noGrp="1"/>
          </p:cNvSpPr>
          <p:nvPr>
            <p:ph type="title" idx="3"/>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NL" dirty="0"/>
              <a:t>4</a:t>
            </a:r>
            <a:endParaRPr dirty="0"/>
          </a:p>
        </p:txBody>
      </p:sp>
    </p:spTree>
    <p:extLst>
      <p:ext uri="{BB962C8B-B14F-4D97-AF65-F5344CB8AC3E}">
        <p14:creationId xmlns:p14="http://schemas.microsoft.com/office/powerpoint/2010/main" val="33669520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6"/>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Week </a:t>
            </a:r>
            <a:r>
              <a:rPr lang="en-NL" dirty="0"/>
              <a:t>5</a:t>
            </a:r>
            <a:r>
              <a:rPr lang="en" dirty="0"/>
              <a:t> - Log</a:t>
            </a:r>
            <a:endParaRPr dirty="0"/>
          </a:p>
        </p:txBody>
      </p:sp>
      <p:sp>
        <p:nvSpPr>
          <p:cNvPr id="224" name="Google Shape;224;p26"/>
          <p:cNvSpPr txBox="1">
            <a:spLocks noGrp="1"/>
          </p:cNvSpPr>
          <p:nvPr>
            <p:ph type="subTitle" idx="4"/>
          </p:nvPr>
        </p:nvSpPr>
        <p:spPr>
          <a:xfrm>
            <a:off x="4663440" y="758952"/>
            <a:ext cx="42978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Reflection</a:t>
            </a:r>
            <a:endParaRPr/>
          </a:p>
        </p:txBody>
      </p:sp>
      <p:sp>
        <p:nvSpPr>
          <p:cNvPr id="225" name="Google Shape;225;p26"/>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What did you do?</a:t>
            </a:r>
            <a:endParaRPr/>
          </a:p>
        </p:txBody>
      </p:sp>
      <p:sp>
        <p:nvSpPr>
          <p:cNvPr id="226" name="Google Shape;226;p26"/>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a:t>What goal(s) did you set for this week?</a:t>
            </a:r>
            <a:endParaRPr/>
          </a:p>
          <a:p>
            <a:pPr marL="182880" lvl="0" indent="-154940" algn="l" rtl="0">
              <a:spcBef>
                <a:spcPts val="0"/>
              </a:spcBef>
              <a:spcAft>
                <a:spcPts val="0"/>
              </a:spcAft>
              <a:buSzPts val="1000"/>
              <a:buChar char="●"/>
            </a:pPr>
            <a:r>
              <a:rPr lang="en"/>
              <a:t>What have you actually been able to do? </a:t>
            </a:r>
            <a:endParaRPr/>
          </a:p>
          <a:p>
            <a:pPr marL="182880" lvl="0" indent="-154940" algn="l" rtl="0">
              <a:spcBef>
                <a:spcPts val="0"/>
              </a:spcBef>
              <a:spcAft>
                <a:spcPts val="0"/>
              </a:spcAft>
              <a:buSzPts val="1000"/>
              <a:buChar char="●"/>
            </a:pPr>
            <a:r>
              <a:rPr lang="en"/>
              <a:t>Showcase the evidence of your progress (production artifacts, short descriptions-links-pictures animated gifs, etc.)</a:t>
            </a:r>
            <a:endParaRPr/>
          </a:p>
        </p:txBody>
      </p:sp>
      <p:sp>
        <p:nvSpPr>
          <p:cNvPr id="227" name="Google Shape;227;p26"/>
          <p:cNvSpPr txBox="1">
            <a:spLocks noGrp="1"/>
          </p:cNvSpPr>
          <p:nvPr>
            <p:ph type="body" idx="3"/>
          </p:nvPr>
        </p:nvSpPr>
        <p:spPr>
          <a:xfrm>
            <a:off x="4663450" y="1152698"/>
            <a:ext cx="4297800" cy="16257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a:t>How did the week go? </a:t>
            </a:r>
            <a:endParaRPr/>
          </a:p>
          <a:p>
            <a:pPr marL="182880" lvl="0" indent="-154940" algn="l" rtl="0">
              <a:spcBef>
                <a:spcPts val="0"/>
              </a:spcBef>
              <a:spcAft>
                <a:spcPts val="0"/>
              </a:spcAft>
              <a:buSzPts val="1000"/>
              <a:buChar char="●"/>
            </a:pPr>
            <a:r>
              <a:rPr lang="en"/>
              <a:t>What went well? </a:t>
            </a:r>
            <a:endParaRPr/>
          </a:p>
          <a:p>
            <a:pPr marL="182880" lvl="0" indent="-154940" algn="l" rtl="0">
              <a:spcBef>
                <a:spcPts val="0"/>
              </a:spcBef>
              <a:spcAft>
                <a:spcPts val="0"/>
              </a:spcAft>
              <a:buSzPts val="1000"/>
              <a:buChar char="●"/>
            </a:pPr>
            <a:r>
              <a:rPr lang="en"/>
              <a:t>What didn’t go so well? </a:t>
            </a:r>
            <a:endParaRPr/>
          </a:p>
          <a:p>
            <a:pPr marL="182880" lvl="0" indent="-154940" algn="l" rtl="0">
              <a:spcBef>
                <a:spcPts val="0"/>
              </a:spcBef>
              <a:spcAft>
                <a:spcPts val="0"/>
              </a:spcAft>
              <a:buSzPts val="1000"/>
              <a:buChar char="●"/>
            </a:pPr>
            <a:r>
              <a:rPr lang="en"/>
              <a:t>What did you learn? </a:t>
            </a:r>
            <a:endParaRPr/>
          </a:p>
          <a:p>
            <a:pPr marL="182880" lvl="0" indent="-154940" algn="l" rtl="0">
              <a:spcBef>
                <a:spcPts val="0"/>
              </a:spcBef>
              <a:spcAft>
                <a:spcPts val="0"/>
              </a:spcAft>
              <a:buSzPts val="1000"/>
              <a:buChar char="●"/>
            </a:pPr>
            <a:r>
              <a:rPr lang="en"/>
              <a:t>What could be added as an Action point looking forward to next week?</a:t>
            </a:r>
            <a:endParaRPr/>
          </a:p>
        </p:txBody>
      </p:sp>
      <p:sp>
        <p:nvSpPr>
          <p:cNvPr id="228" name="Google Shape;228;p26"/>
          <p:cNvSpPr txBox="1">
            <a:spLocks noGrp="1"/>
          </p:cNvSpPr>
          <p:nvPr>
            <p:ph type="title" idx="6"/>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1/3</a:t>
            </a:r>
            <a:endParaRPr/>
          </a:p>
        </p:txBody>
      </p:sp>
      <p:sp>
        <p:nvSpPr>
          <p:cNvPr id="229" name="Google Shape;229;p26"/>
          <p:cNvSpPr txBox="1">
            <a:spLocks noGrp="1"/>
          </p:cNvSpPr>
          <p:nvPr>
            <p:ph type="title" idx="5"/>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NL" dirty="0"/>
              <a:t>5</a:t>
            </a:r>
            <a:endParaRPr dirty="0"/>
          </a:p>
        </p:txBody>
      </p:sp>
      <p:sp>
        <p:nvSpPr>
          <p:cNvPr id="230" name="Google Shape;230;p26"/>
          <p:cNvSpPr/>
          <p:nvPr/>
        </p:nvSpPr>
        <p:spPr>
          <a:xfrm>
            <a:off x="0" y="576072"/>
            <a:ext cx="9144000" cy="91500"/>
          </a:xfrm>
          <a:prstGeom prst="rect">
            <a:avLst/>
          </a:pr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831408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27"/>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Week </a:t>
            </a:r>
            <a:r>
              <a:rPr lang="en-NL" dirty="0"/>
              <a:t>5</a:t>
            </a:r>
            <a:r>
              <a:rPr lang="en" dirty="0"/>
              <a:t> - Feedback</a:t>
            </a:r>
            <a:endParaRPr dirty="0"/>
          </a:p>
        </p:txBody>
      </p:sp>
      <p:sp>
        <p:nvSpPr>
          <p:cNvPr id="238" name="Google Shape;238;p27"/>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Team, individual, peer, workshop feedback</a:t>
            </a:r>
            <a:endParaRPr/>
          </a:p>
        </p:txBody>
      </p:sp>
      <p:sp>
        <p:nvSpPr>
          <p:cNvPr id="239" name="Google Shape;239;p27"/>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b="1"/>
              <a:t>[Reviewer]</a:t>
            </a:r>
            <a:r>
              <a:rPr lang="en"/>
              <a:t> Feedback</a:t>
            </a:r>
            <a:endParaRPr/>
          </a:p>
          <a:p>
            <a:pPr marL="0" lvl="0" indent="0" algn="l" rtl="0">
              <a:spcBef>
                <a:spcPts val="800"/>
              </a:spcBef>
              <a:spcAft>
                <a:spcPts val="800"/>
              </a:spcAft>
              <a:buNone/>
            </a:pPr>
            <a:r>
              <a:rPr lang="en"/>
              <a:t>Response</a:t>
            </a:r>
            <a:endParaRPr/>
          </a:p>
        </p:txBody>
      </p:sp>
      <p:sp>
        <p:nvSpPr>
          <p:cNvPr id="240" name="Google Shape;240;p27"/>
          <p:cNvSpPr txBox="1">
            <a:spLocks noGrp="1"/>
          </p:cNvSpPr>
          <p:nvPr>
            <p:ph type="title" idx="4"/>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2/3</a:t>
            </a:r>
            <a:endParaRPr/>
          </a:p>
        </p:txBody>
      </p:sp>
      <p:sp>
        <p:nvSpPr>
          <p:cNvPr id="241" name="Google Shape;241;p27"/>
          <p:cNvSpPr txBox="1">
            <a:spLocks noGrp="1"/>
          </p:cNvSpPr>
          <p:nvPr>
            <p:ph type="title" idx="3"/>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NL" dirty="0"/>
              <a:t>5</a:t>
            </a:r>
            <a:endParaRPr dirty="0"/>
          </a:p>
        </p:txBody>
      </p:sp>
    </p:spTree>
    <p:extLst>
      <p:ext uri="{BB962C8B-B14F-4D97-AF65-F5344CB8AC3E}">
        <p14:creationId xmlns:p14="http://schemas.microsoft.com/office/powerpoint/2010/main" val="16006896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6"/>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Week </a:t>
            </a:r>
            <a:r>
              <a:rPr lang="en-NL" dirty="0"/>
              <a:t>6</a:t>
            </a:r>
            <a:r>
              <a:rPr lang="en" dirty="0"/>
              <a:t> - Log</a:t>
            </a:r>
            <a:endParaRPr dirty="0"/>
          </a:p>
        </p:txBody>
      </p:sp>
      <p:sp>
        <p:nvSpPr>
          <p:cNvPr id="224" name="Google Shape;224;p26"/>
          <p:cNvSpPr txBox="1">
            <a:spLocks noGrp="1"/>
          </p:cNvSpPr>
          <p:nvPr>
            <p:ph type="subTitle" idx="4"/>
          </p:nvPr>
        </p:nvSpPr>
        <p:spPr>
          <a:xfrm>
            <a:off x="4663440" y="758952"/>
            <a:ext cx="42978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Reflection</a:t>
            </a:r>
            <a:endParaRPr/>
          </a:p>
        </p:txBody>
      </p:sp>
      <p:sp>
        <p:nvSpPr>
          <p:cNvPr id="225" name="Google Shape;225;p26"/>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What did you do?</a:t>
            </a:r>
            <a:endParaRPr/>
          </a:p>
        </p:txBody>
      </p:sp>
      <p:sp>
        <p:nvSpPr>
          <p:cNvPr id="226" name="Google Shape;226;p26"/>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a:t>What goal(s) did you set for this week?</a:t>
            </a:r>
            <a:endParaRPr/>
          </a:p>
          <a:p>
            <a:pPr marL="182880" lvl="0" indent="-154940" algn="l" rtl="0">
              <a:spcBef>
                <a:spcPts val="0"/>
              </a:spcBef>
              <a:spcAft>
                <a:spcPts val="0"/>
              </a:spcAft>
              <a:buSzPts val="1000"/>
              <a:buChar char="●"/>
            </a:pPr>
            <a:r>
              <a:rPr lang="en"/>
              <a:t>What have you actually been able to do? </a:t>
            </a:r>
            <a:endParaRPr/>
          </a:p>
          <a:p>
            <a:pPr marL="182880" lvl="0" indent="-154940" algn="l" rtl="0">
              <a:spcBef>
                <a:spcPts val="0"/>
              </a:spcBef>
              <a:spcAft>
                <a:spcPts val="0"/>
              </a:spcAft>
              <a:buSzPts val="1000"/>
              <a:buChar char="●"/>
            </a:pPr>
            <a:r>
              <a:rPr lang="en"/>
              <a:t>Showcase the evidence of your progress (production artifacts, short descriptions-links-pictures animated gifs, etc.)</a:t>
            </a:r>
            <a:endParaRPr/>
          </a:p>
        </p:txBody>
      </p:sp>
      <p:sp>
        <p:nvSpPr>
          <p:cNvPr id="227" name="Google Shape;227;p26"/>
          <p:cNvSpPr txBox="1">
            <a:spLocks noGrp="1"/>
          </p:cNvSpPr>
          <p:nvPr>
            <p:ph type="body" idx="3"/>
          </p:nvPr>
        </p:nvSpPr>
        <p:spPr>
          <a:xfrm>
            <a:off x="4663450" y="1152698"/>
            <a:ext cx="4297800" cy="16257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a:t>How did the week go? </a:t>
            </a:r>
            <a:endParaRPr/>
          </a:p>
          <a:p>
            <a:pPr marL="182880" lvl="0" indent="-154940" algn="l" rtl="0">
              <a:spcBef>
                <a:spcPts val="0"/>
              </a:spcBef>
              <a:spcAft>
                <a:spcPts val="0"/>
              </a:spcAft>
              <a:buSzPts val="1000"/>
              <a:buChar char="●"/>
            </a:pPr>
            <a:r>
              <a:rPr lang="en"/>
              <a:t>What went well? </a:t>
            </a:r>
            <a:endParaRPr/>
          </a:p>
          <a:p>
            <a:pPr marL="182880" lvl="0" indent="-154940" algn="l" rtl="0">
              <a:spcBef>
                <a:spcPts val="0"/>
              </a:spcBef>
              <a:spcAft>
                <a:spcPts val="0"/>
              </a:spcAft>
              <a:buSzPts val="1000"/>
              <a:buChar char="●"/>
            </a:pPr>
            <a:r>
              <a:rPr lang="en"/>
              <a:t>What didn’t go so well? </a:t>
            </a:r>
            <a:endParaRPr/>
          </a:p>
          <a:p>
            <a:pPr marL="182880" lvl="0" indent="-154940" algn="l" rtl="0">
              <a:spcBef>
                <a:spcPts val="0"/>
              </a:spcBef>
              <a:spcAft>
                <a:spcPts val="0"/>
              </a:spcAft>
              <a:buSzPts val="1000"/>
              <a:buChar char="●"/>
            </a:pPr>
            <a:r>
              <a:rPr lang="en"/>
              <a:t>What did you learn? </a:t>
            </a:r>
            <a:endParaRPr/>
          </a:p>
          <a:p>
            <a:pPr marL="182880" lvl="0" indent="-154940" algn="l" rtl="0">
              <a:spcBef>
                <a:spcPts val="0"/>
              </a:spcBef>
              <a:spcAft>
                <a:spcPts val="0"/>
              </a:spcAft>
              <a:buSzPts val="1000"/>
              <a:buChar char="●"/>
            </a:pPr>
            <a:r>
              <a:rPr lang="en"/>
              <a:t>What could be added as an Action point looking forward to next week?</a:t>
            </a:r>
            <a:endParaRPr/>
          </a:p>
        </p:txBody>
      </p:sp>
      <p:sp>
        <p:nvSpPr>
          <p:cNvPr id="228" name="Google Shape;228;p26"/>
          <p:cNvSpPr txBox="1">
            <a:spLocks noGrp="1"/>
          </p:cNvSpPr>
          <p:nvPr>
            <p:ph type="title" idx="6"/>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1/3</a:t>
            </a:r>
            <a:endParaRPr/>
          </a:p>
        </p:txBody>
      </p:sp>
      <p:sp>
        <p:nvSpPr>
          <p:cNvPr id="229" name="Google Shape;229;p26"/>
          <p:cNvSpPr txBox="1">
            <a:spLocks noGrp="1"/>
          </p:cNvSpPr>
          <p:nvPr>
            <p:ph type="title" idx="5"/>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NL" dirty="0"/>
              <a:t>6</a:t>
            </a:r>
            <a:endParaRPr dirty="0"/>
          </a:p>
        </p:txBody>
      </p:sp>
      <p:sp>
        <p:nvSpPr>
          <p:cNvPr id="230" name="Google Shape;230;p26"/>
          <p:cNvSpPr/>
          <p:nvPr/>
        </p:nvSpPr>
        <p:spPr>
          <a:xfrm>
            <a:off x="0" y="576072"/>
            <a:ext cx="9144000" cy="91500"/>
          </a:xfrm>
          <a:prstGeom prst="rect">
            <a:avLst/>
          </a:pr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231630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27"/>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Week </a:t>
            </a:r>
            <a:r>
              <a:rPr lang="en-NL" dirty="0"/>
              <a:t>6</a:t>
            </a:r>
            <a:r>
              <a:rPr lang="en" dirty="0"/>
              <a:t> - Feedback</a:t>
            </a:r>
            <a:endParaRPr dirty="0"/>
          </a:p>
        </p:txBody>
      </p:sp>
      <p:sp>
        <p:nvSpPr>
          <p:cNvPr id="238" name="Google Shape;238;p27"/>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Team, individual, peer, workshop feedback</a:t>
            </a:r>
            <a:endParaRPr/>
          </a:p>
        </p:txBody>
      </p:sp>
      <p:sp>
        <p:nvSpPr>
          <p:cNvPr id="239" name="Google Shape;239;p27"/>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b="1"/>
              <a:t>[Reviewer]</a:t>
            </a:r>
            <a:r>
              <a:rPr lang="en"/>
              <a:t> Feedback</a:t>
            </a:r>
            <a:endParaRPr/>
          </a:p>
          <a:p>
            <a:pPr marL="0" lvl="0" indent="0" algn="l" rtl="0">
              <a:spcBef>
                <a:spcPts val="800"/>
              </a:spcBef>
              <a:spcAft>
                <a:spcPts val="800"/>
              </a:spcAft>
              <a:buNone/>
            </a:pPr>
            <a:r>
              <a:rPr lang="en"/>
              <a:t>Response</a:t>
            </a:r>
            <a:endParaRPr/>
          </a:p>
        </p:txBody>
      </p:sp>
      <p:sp>
        <p:nvSpPr>
          <p:cNvPr id="240" name="Google Shape;240;p27"/>
          <p:cNvSpPr txBox="1">
            <a:spLocks noGrp="1"/>
          </p:cNvSpPr>
          <p:nvPr>
            <p:ph type="title" idx="4"/>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2/3</a:t>
            </a:r>
            <a:endParaRPr/>
          </a:p>
        </p:txBody>
      </p:sp>
      <p:sp>
        <p:nvSpPr>
          <p:cNvPr id="241" name="Google Shape;241;p27"/>
          <p:cNvSpPr txBox="1">
            <a:spLocks noGrp="1"/>
          </p:cNvSpPr>
          <p:nvPr>
            <p:ph type="title" idx="3"/>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NL" dirty="0"/>
              <a:t>6</a:t>
            </a:r>
            <a:endParaRPr dirty="0"/>
          </a:p>
        </p:txBody>
      </p:sp>
    </p:spTree>
    <p:extLst>
      <p:ext uri="{BB962C8B-B14F-4D97-AF65-F5344CB8AC3E}">
        <p14:creationId xmlns:p14="http://schemas.microsoft.com/office/powerpoint/2010/main" val="23978758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6"/>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Week </a:t>
            </a:r>
            <a:r>
              <a:rPr lang="en-NL" dirty="0"/>
              <a:t>7</a:t>
            </a:r>
            <a:r>
              <a:rPr lang="en" dirty="0"/>
              <a:t> - Log</a:t>
            </a:r>
            <a:endParaRPr dirty="0"/>
          </a:p>
        </p:txBody>
      </p:sp>
      <p:sp>
        <p:nvSpPr>
          <p:cNvPr id="224" name="Google Shape;224;p26"/>
          <p:cNvSpPr txBox="1">
            <a:spLocks noGrp="1"/>
          </p:cNvSpPr>
          <p:nvPr>
            <p:ph type="subTitle" idx="4"/>
          </p:nvPr>
        </p:nvSpPr>
        <p:spPr>
          <a:xfrm>
            <a:off x="4663440" y="758952"/>
            <a:ext cx="42978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Reflection</a:t>
            </a:r>
            <a:endParaRPr/>
          </a:p>
        </p:txBody>
      </p:sp>
      <p:sp>
        <p:nvSpPr>
          <p:cNvPr id="225" name="Google Shape;225;p26"/>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What did you do?</a:t>
            </a:r>
            <a:endParaRPr/>
          </a:p>
        </p:txBody>
      </p:sp>
      <p:sp>
        <p:nvSpPr>
          <p:cNvPr id="226" name="Google Shape;226;p26"/>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a:t>What goal(s) did you set for this week?</a:t>
            </a:r>
            <a:endParaRPr/>
          </a:p>
          <a:p>
            <a:pPr marL="182880" lvl="0" indent="-154940" algn="l" rtl="0">
              <a:spcBef>
                <a:spcPts val="0"/>
              </a:spcBef>
              <a:spcAft>
                <a:spcPts val="0"/>
              </a:spcAft>
              <a:buSzPts val="1000"/>
              <a:buChar char="●"/>
            </a:pPr>
            <a:r>
              <a:rPr lang="en"/>
              <a:t>What have you actually been able to do? </a:t>
            </a:r>
            <a:endParaRPr/>
          </a:p>
          <a:p>
            <a:pPr marL="182880" lvl="0" indent="-154940" algn="l" rtl="0">
              <a:spcBef>
                <a:spcPts val="0"/>
              </a:spcBef>
              <a:spcAft>
                <a:spcPts val="0"/>
              </a:spcAft>
              <a:buSzPts val="1000"/>
              <a:buChar char="●"/>
            </a:pPr>
            <a:r>
              <a:rPr lang="en"/>
              <a:t>Showcase the evidence of your progress (production artifacts, short descriptions-links-pictures animated gifs, etc.)</a:t>
            </a:r>
            <a:endParaRPr/>
          </a:p>
        </p:txBody>
      </p:sp>
      <p:sp>
        <p:nvSpPr>
          <p:cNvPr id="227" name="Google Shape;227;p26"/>
          <p:cNvSpPr txBox="1">
            <a:spLocks noGrp="1"/>
          </p:cNvSpPr>
          <p:nvPr>
            <p:ph type="body" idx="3"/>
          </p:nvPr>
        </p:nvSpPr>
        <p:spPr>
          <a:xfrm>
            <a:off x="4663450" y="1152698"/>
            <a:ext cx="4297800" cy="16257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a:t>How did the week go? </a:t>
            </a:r>
            <a:endParaRPr/>
          </a:p>
          <a:p>
            <a:pPr marL="182880" lvl="0" indent="-154940" algn="l" rtl="0">
              <a:spcBef>
                <a:spcPts val="0"/>
              </a:spcBef>
              <a:spcAft>
                <a:spcPts val="0"/>
              </a:spcAft>
              <a:buSzPts val="1000"/>
              <a:buChar char="●"/>
            </a:pPr>
            <a:r>
              <a:rPr lang="en"/>
              <a:t>What went well? </a:t>
            </a:r>
            <a:endParaRPr/>
          </a:p>
          <a:p>
            <a:pPr marL="182880" lvl="0" indent="-154940" algn="l" rtl="0">
              <a:spcBef>
                <a:spcPts val="0"/>
              </a:spcBef>
              <a:spcAft>
                <a:spcPts val="0"/>
              </a:spcAft>
              <a:buSzPts val="1000"/>
              <a:buChar char="●"/>
            </a:pPr>
            <a:r>
              <a:rPr lang="en"/>
              <a:t>What didn’t go so well? </a:t>
            </a:r>
            <a:endParaRPr/>
          </a:p>
          <a:p>
            <a:pPr marL="182880" lvl="0" indent="-154940" algn="l" rtl="0">
              <a:spcBef>
                <a:spcPts val="0"/>
              </a:spcBef>
              <a:spcAft>
                <a:spcPts val="0"/>
              </a:spcAft>
              <a:buSzPts val="1000"/>
              <a:buChar char="●"/>
            </a:pPr>
            <a:r>
              <a:rPr lang="en"/>
              <a:t>What did you learn? </a:t>
            </a:r>
            <a:endParaRPr/>
          </a:p>
          <a:p>
            <a:pPr marL="182880" lvl="0" indent="-154940" algn="l" rtl="0">
              <a:spcBef>
                <a:spcPts val="0"/>
              </a:spcBef>
              <a:spcAft>
                <a:spcPts val="0"/>
              </a:spcAft>
              <a:buSzPts val="1000"/>
              <a:buChar char="●"/>
            </a:pPr>
            <a:r>
              <a:rPr lang="en"/>
              <a:t>What could be added as an Action point looking forward to next week?</a:t>
            </a:r>
            <a:endParaRPr/>
          </a:p>
        </p:txBody>
      </p:sp>
      <p:sp>
        <p:nvSpPr>
          <p:cNvPr id="228" name="Google Shape;228;p26"/>
          <p:cNvSpPr txBox="1">
            <a:spLocks noGrp="1"/>
          </p:cNvSpPr>
          <p:nvPr>
            <p:ph type="title" idx="6"/>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1/3</a:t>
            </a:r>
            <a:endParaRPr/>
          </a:p>
        </p:txBody>
      </p:sp>
      <p:sp>
        <p:nvSpPr>
          <p:cNvPr id="229" name="Google Shape;229;p26"/>
          <p:cNvSpPr txBox="1">
            <a:spLocks noGrp="1"/>
          </p:cNvSpPr>
          <p:nvPr>
            <p:ph type="title" idx="5"/>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NL" dirty="0"/>
              <a:t>7</a:t>
            </a:r>
            <a:endParaRPr dirty="0"/>
          </a:p>
        </p:txBody>
      </p:sp>
      <p:sp>
        <p:nvSpPr>
          <p:cNvPr id="230" name="Google Shape;230;p26"/>
          <p:cNvSpPr/>
          <p:nvPr/>
        </p:nvSpPr>
        <p:spPr>
          <a:xfrm>
            <a:off x="0" y="576072"/>
            <a:ext cx="9144000" cy="91500"/>
          </a:xfrm>
          <a:prstGeom prst="rect">
            <a:avLst/>
          </a:pr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025466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27"/>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Week </a:t>
            </a:r>
            <a:r>
              <a:rPr lang="en-NL" dirty="0"/>
              <a:t>7</a:t>
            </a:r>
            <a:r>
              <a:rPr lang="en" dirty="0"/>
              <a:t> - Feedback</a:t>
            </a:r>
            <a:endParaRPr dirty="0"/>
          </a:p>
        </p:txBody>
      </p:sp>
      <p:sp>
        <p:nvSpPr>
          <p:cNvPr id="238" name="Google Shape;238;p27"/>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Team, individual, peer, workshop feedback</a:t>
            </a:r>
            <a:endParaRPr/>
          </a:p>
        </p:txBody>
      </p:sp>
      <p:sp>
        <p:nvSpPr>
          <p:cNvPr id="239" name="Google Shape;239;p27"/>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b="1"/>
              <a:t>[Reviewer]</a:t>
            </a:r>
            <a:r>
              <a:rPr lang="en"/>
              <a:t> Feedback</a:t>
            </a:r>
            <a:endParaRPr/>
          </a:p>
          <a:p>
            <a:pPr marL="0" lvl="0" indent="0" algn="l" rtl="0">
              <a:spcBef>
                <a:spcPts val="800"/>
              </a:spcBef>
              <a:spcAft>
                <a:spcPts val="800"/>
              </a:spcAft>
              <a:buNone/>
            </a:pPr>
            <a:r>
              <a:rPr lang="en"/>
              <a:t>Response</a:t>
            </a:r>
            <a:endParaRPr/>
          </a:p>
        </p:txBody>
      </p:sp>
      <p:sp>
        <p:nvSpPr>
          <p:cNvPr id="240" name="Google Shape;240;p27"/>
          <p:cNvSpPr txBox="1">
            <a:spLocks noGrp="1"/>
          </p:cNvSpPr>
          <p:nvPr>
            <p:ph type="title" idx="4"/>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2/3</a:t>
            </a:r>
            <a:endParaRPr/>
          </a:p>
        </p:txBody>
      </p:sp>
      <p:sp>
        <p:nvSpPr>
          <p:cNvPr id="241" name="Google Shape;241;p27"/>
          <p:cNvSpPr txBox="1">
            <a:spLocks noGrp="1"/>
          </p:cNvSpPr>
          <p:nvPr>
            <p:ph type="title" idx="3"/>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NL" dirty="0"/>
              <a:t>7</a:t>
            </a:r>
            <a:endParaRPr dirty="0"/>
          </a:p>
        </p:txBody>
      </p:sp>
    </p:spTree>
    <p:extLst>
      <p:ext uri="{BB962C8B-B14F-4D97-AF65-F5344CB8AC3E}">
        <p14:creationId xmlns:p14="http://schemas.microsoft.com/office/powerpoint/2010/main" val="6282947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38"/>
          <p:cNvSpPr txBox="1">
            <a:spLocks noGrp="1"/>
          </p:cNvSpPr>
          <p:nvPr>
            <p:ph type="ctrTitle"/>
          </p:nvPr>
        </p:nvSpPr>
        <p:spPr>
          <a:xfrm>
            <a:off x="1828800" y="1453896"/>
            <a:ext cx="7315200" cy="150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a:t>Section </a:t>
            </a:r>
            <a:r>
              <a:rPr lang="en"/>
              <a:t>B</a:t>
            </a:r>
            <a:endParaRPr sz="6000"/>
          </a:p>
        </p:txBody>
      </p:sp>
      <p:sp>
        <p:nvSpPr>
          <p:cNvPr id="357" name="Google Shape;357;p38"/>
          <p:cNvSpPr txBox="1">
            <a:spLocks noGrp="1"/>
          </p:cNvSpPr>
          <p:nvPr>
            <p:ph type="subTitle" idx="1"/>
          </p:nvPr>
        </p:nvSpPr>
        <p:spPr>
          <a:xfrm>
            <a:off x="1828800" y="2953512"/>
            <a:ext cx="7315200" cy="68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Progress</a:t>
            </a:r>
            <a:endParaRPr dirty="0"/>
          </a:p>
          <a:p>
            <a:pPr marL="0" lvl="0" indent="0" algn="ctr" rtl="0">
              <a:spcBef>
                <a:spcPts val="0"/>
              </a:spcBef>
              <a:spcAft>
                <a:spcPts val="0"/>
              </a:spcAft>
              <a:buNone/>
            </a:pPr>
            <a:r>
              <a:rPr lang="en" dirty="0"/>
              <a:t>Intended Learning Outcomes</a:t>
            </a:r>
            <a:endParaRPr sz="3000" dirty="0"/>
          </a:p>
        </p:txBody>
      </p:sp>
      <p:sp>
        <p:nvSpPr>
          <p:cNvPr id="358" name="Google Shape;358;p38"/>
          <p:cNvSpPr txBox="1"/>
          <p:nvPr/>
        </p:nvSpPr>
        <p:spPr>
          <a:xfrm>
            <a:off x="-420624" y="754575"/>
            <a:ext cx="3383400" cy="5120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 sz="40000">
                <a:solidFill>
                  <a:srgbClr val="999999"/>
                </a:solidFill>
                <a:latin typeface="Roboto"/>
                <a:ea typeface="Roboto"/>
                <a:cs typeface="Roboto"/>
                <a:sym typeface="Roboto"/>
              </a:rPr>
              <a:t>B</a:t>
            </a:r>
            <a:endParaRPr sz="40000">
              <a:solidFill>
                <a:srgbClr val="999999"/>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3"/>
          <p:cNvSpPr txBox="1">
            <a:spLocks noGrp="1"/>
          </p:cNvSpPr>
          <p:nvPr>
            <p:ph type="title"/>
          </p:nvPr>
        </p:nvSpPr>
        <p:spPr>
          <a:xfrm>
            <a:off x="182880" y="2926080"/>
            <a:ext cx="2743200" cy="155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How To Use</a:t>
            </a:r>
            <a:endParaRPr/>
          </a:p>
          <a:p>
            <a:pPr marL="0" lvl="0" indent="0" algn="ctr" rtl="0">
              <a:spcBef>
                <a:spcPts val="0"/>
              </a:spcBef>
              <a:spcAft>
                <a:spcPts val="0"/>
              </a:spcAft>
              <a:buNone/>
            </a:pPr>
            <a:r>
              <a:rPr lang="en"/>
              <a:t>This Template</a:t>
            </a:r>
            <a:endParaRPr/>
          </a:p>
        </p:txBody>
      </p:sp>
      <p:sp>
        <p:nvSpPr>
          <p:cNvPr id="102" name="Google Shape;102;p13"/>
          <p:cNvSpPr txBox="1">
            <a:spLocks noGrp="1"/>
          </p:cNvSpPr>
          <p:nvPr>
            <p:ph type="body" idx="2"/>
          </p:nvPr>
        </p:nvSpPr>
        <p:spPr>
          <a:xfrm>
            <a:off x="3383280" y="274320"/>
            <a:ext cx="5486400" cy="4599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As a student at Breda University of Applied Sciences studying to become a professional, you are required to provide evidence that demonstrates your professional learning and growth during the block. This template is intended to provide you with a well-structured and </a:t>
            </a:r>
            <a:r>
              <a:rPr lang="en" dirty="0" err="1"/>
              <a:t>organised</a:t>
            </a:r>
            <a:r>
              <a:rPr lang="en" dirty="0"/>
              <a:t> format for doing this effectively. Keep in mind that certain competencies may require you to update your evidence every week, and others may have only be relevant during a particular week or two.</a:t>
            </a:r>
            <a:endParaRPr dirty="0"/>
          </a:p>
          <a:p>
            <a:pPr marL="0" lvl="0" indent="0" algn="l" rtl="0">
              <a:spcBef>
                <a:spcPts val="800"/>
              </a:spcBef>
              <a:spcAft>
                <a:spcPts val="0"/>
              </a:spcAft>
              <a:buNone/>
            </a:pPr>
            <a:endParaRPr dirty="0"/>
          </a:p>
          <a:p>
            <a:pPr marL="0" lvl="0" indent="0" algn="l" rtl="0">
              <a:spcBef>
                <a:spcPts val="800"/>
              </a:spcBef>
              <a:spcAft>
                <a:spcPts val="0"/>
              </a:spcAft>
              <a:buNone/>
            </a:pPr>
            <a:r>
              <a:rPr lang="en" dirty="0"/>
              <a:t>With the evidence you present here teachers should get a clear and comprehensive overview of your progress, how you’ve engaged with feedback, as well as your general attitude and performance as a student and as an aspiring professional developer.</a:t>
            </a:r>
            <a:endParaRPr dirty="0"/>
          </a:p>
          <a:p>
            <a:pPr marL="0" lvl="0" indent="0" algn="l" rtl="0">
              <a:spcBef>
                <a:spcPts val="800"/>
              </a:spcBef>
              <a:spcAft>
                <a:spcPts val="0"/>
              </a:spcAft>
              <a:buNone/>
            </a:pPr>
            <a:endParaRPr dirty="0"/>
          </a:p>
          <a:p>
            <a:pPr marL="0" lvl="0" indent="0" algn="l" rtl="0">
              <a:spcBef>
                <a:spcPts val="800"/>
              </a:spcBef>
              <a:spcAft>
                <a:spcPts val="0"/>
              </a:spcAft>
              <a:buNone/>
            </a:pPr>
            <a:r>
              <a:rPr lang="en" dirty="0"/>
              <a:t>Note that number and size of text boxes and how they are organized on each slide may be modified as needed. It is up to you to decide what layout is most effective for the content you are providing. You may also add slides if needed, but try to be as economical as possible, i.e. quality over quantity. Focus on the things that are the most significant and meaningful.</a:t>
            </a:r>
            <a:endParaRPr dirty="0"/>
          </a:p>
          <a:p>
            <a:pPr marL="0" lvl="0" indent="0" algn="l" rtl="0">
              <a:spcBef>
                <a:spcPts val="800"/>
              </a:spcBef>
              <a:spcAft>
                <a:spcPts val="0"/>
              </a:spcAft>
              <a:buNone/>
            </a:pPr>
            <a:endParaRPr dirty="0"/>
          </a:p>
          <a:p>
            <a:pPr marL="0" lvl="0" indent="0" algn="l" rtl="0">
              <a:spcBef>
                <a:spcPts val="800"/>
              </a:spcBef>
              <a:spcAft>
                <a:spcPts val="800"/>
              </a:spcAft>
              <a:buNone/>
            </a:pPr>
            <a:r>
              <a:rPr lang="en" dirty="0"/>
              <a:t>You are also free to stylise this template to improve the graphic design and visual appeal, but please remember its purpose: to provide evidence of your progress towards becoming a professional developer. Changes should only enhance and extend the information, and may never subtract. I.e. do not delete anything or change the order of things. If in doubt, seek approval from your teachers!</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39"/>
          <p:cNvSpPr txBox="1">
            <a:spLocks noGrp="1"/>
          </p:cNvSpPr>
          <p:nvPr>
            <p:ph type="ctrTitle"/>
          </p:nvPr>
        </p:nvSpPr>
        <p:spPr>
          <a:xfrm>
            <a:off x="2286000" y="1104139"/>
            <a:ext cx="6400800" cy="150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ILO 1</a:t>
            </a:r>
            <a:endParaRPr/>
          </a:p>
        </p:txBody>
      </p:sp>
      <p:sp>
        <p:nvSpPr>
          <p:cNvPr id="364" name="Google Shape;364;p39"/>
          <p:cNvSpPr txBox="1">
            <a:spLocks noGrp="1"/>
          </p:cNvSpPr>
          <p:nvPr>
            <p:ph type="subTitle" idx="1"/>
          </p:nvPr>
        </p:nvSpPr>
        <p:spPr>
          <a:xfrm>
            <a:off x="2286000" y="2503171"/>
            <a:ext cx="6400800" cy="68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nl-NL" dirty="0"/>
              <a:t>Project </a:t>
            </a:r>
            <a:r>
              <a:rPr lang="nl-NL" dirty="0" err="1"/>
              <a:t>learning</a:t>
            </a:r>
            <a:r>
              <a:rPr lang="nl-NL" dirty="0"/>
              <a:t> goals</a:t>
            </a:r>
            <a:endParaRPr dirty="0"/>
          </a:p>
        </p:txBody>
      </p:sp>
      <p:sp>
        <p:nvSpPr>
          <p:cNvPr id="365" name="Google Shape;365;p39"/>
          <p:cNvSpPr txBox="1">
            <a:spLocks noGrp="1"/>
          </p:cNvSpPr>
          <p:nvPr>
            <p:ph type="subTitle" idx="2"/>
          </p:nvPr>
        </p:nvSpPr>
        <p:spPr>
          <a:xfrm>
            <a:off x="3200400" y="3353563"/>
            <a:ext cx="5486400" cy="685800"/>
          </a:xfrm>
          <a:prstGeom prst="rect">
            <a:avLst/>
          </a:prstGeom>
        </p:spPr>
        <p:txBody>
          <a:bodyPr spcFirstLastPara="1" wrap="square" lIns="91425" tIns="91425" rIns="91425" bIns="91425" anchor="ctr" anchorCtr="0">
            <a:noAutofit/>
          </a:bodyPr>
          <a:lstStyle/>
          <a:p>
            <a:r>
              <a:rPr lang="en-GB" dirty="0"/>
              <a:t>The student demonstrates professional </a:t>
            </a:r>
            <a:r>
              <a:rPr lang="en-GB" dirty="0" err="1"/>
              <a:t>behavior</a:t>
            </a:r>
            <a:r>
              <a:rPr lang="en-GB" dirty="0"/>
              <a:t> as well as accountability and ethics in the application of industry best practices for planning, communication, collaboration, and responsible execution of work assignments. </a:t>
            </a:r>
            <a:endParaRPr lang="en" dirty="0"/>
          </a:p>
        </p:txBody>
      </p:sp>
      <p:sp>
        <p:nvSpPr>
          <p:cNvPr id="366" name="Google Shape;366;p39"/>
          <p:cNvSpPr txBox="1"/>
          <p:nvPr/>
        </p:nvSpPr>
        <p:spPr>
          <a:xfrm>
            <a:off x="-420624" y="754575"/>
            <a:ext cx="3383400" cy="5120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 sz="40000">
                <a:solidFill>
                  <a:srgbClr val="999999"/>
                </a:solidFill>
                <a:latin typeface="Roboto"/>
                <a:ea typeface="Roboto"/>
                <a:cs typeface="Roboto"/>
                <a:sym typeface="Roboto"/>
              </a:rPr>
              <a:t>1</a:t>
            </a:r>
            <a:endParaRPr sz="40000">
              <a:solidFill>
                <a:srgbClr val="999999"/>
              </a:solidFill>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42"/>
          <p:cNvSpPr txBox="1">
            <a:spLocks noGrp="1"/>
          </p:cNvSpPr>
          <p:nvPr>
            <p:ph type="title"/>
          </p:nvPr>
        </p:nvSpPr>
        <p:spPr>
          <a:xfrm>
            <a:off x="68250" y="0"/>
            <a:ext cx="7773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ILO 1</a:t>
            </a:r>
            <a:endParaRPr/>
          </a:p>
        </p:txBody>
      </p:sp>
      <p:sp>
        <p:nvSpPr>
          <p:cNvPr id="394" name="Google Shape;394;p42"/>
          <p:cNvSpPr txBox="1">
            <a:spLocks noGrp="1"/>
          </p:cNvSpPr>
          <p:nvPr>
            <p:ph type="title" idx="2"/>
          </p:nvPr>
        </p:nvSpPr>
        <p:spPr>
          <a:xfrm>
            <a:off x="7068300" y="0"/>
            <a:ext cx="1984200" cy="5760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3/4</a:t>
            </a:r>
            <a:endParaRPr/>
          </a:p>
        </p:txBody>
      </p:sp>
      <p:sp>
        <p:nvSpPr>
          <p:cNvPr id="395" name="Google Shape;395;p42"/>
          <p:cNvSpPr txBox="1">
            <a:spLocks noGrp="1"/>
          </p:cNvSpPr>
          <p:nvPr>
            <p:ph type="body" idx="1"/>
          </p:nvPr>
        </p:nvSpPr>
        <p:spPr>
          <a:xfrm>
            <a:off x="182880" y="1069848"/>
            <a:ext cx="5486400" cy="3895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900" i="1">
                <a:solidFill>
                  <a:schemeClr val="lt1"/>
                </a:solidFill>
                <a:latin typeface="Helvetica Neue"/>
                <a:ea typeface="Helvetica Neue"/>
                <a:cs typeface="Helvetica Neue"/>
                <a:sym typeface="Helvetica Neue"/>
              </a:rPr>
              <a:t>Show your best examples, do not go overboard, add in short description, you are free to alter this layout (or add slides per evidence) to suit your needs. Just be sure that it is clear.</a:t>
            </a:r>
            <a:endParaRPr sz="900">
              <a:solidFill>
                <a:schemeClr val="lt1"/>
              </a:solidFill>
            </a:endParaRPr>
          </a:p>
          <a:p>
            <a:pPr marL="0" lvl="0" indent="0" algn="l" rtl="0">
              <a:lnSpc>
                <a:spcPct val="115000"/>
              </a:lnSpc>
              <a:spcBef>
                <a:spcPts val="0"/>
              </a:spcBef>
              <a:spcAft>
                <a:spcPts val="0"/>
              </a:spcAft>
              <a:buNone/>
            </a:pPr>
            <a:endParaRPr sz="700" i="1">
              <a:solidFill>
                <a:schemeClr val="lt1"/>
              </a:solidFill>
              <a:latin typeface="Helvetica Neue"/>
              <a:ea typeface="Helvetica Neue"/>
              <a:cs typeface="Helvetica Neue"/>
              <a:sym typeface="Helvetica Neue"/>
            </a:endParaRPr>
          </a:p>
        </p:txBody>
      </p:sp>
      <p:sp>
        <p:nvSpPr>
          <p:cNvPr id="396" name="Google Shape;396;p42"/>
          <p:cNvSpPr txBox="1">
            <a:spLocks noGrp="1"/>
          </p:cNvSpPr>
          <p:nvPr>
            <p:ph type="title" idx="3"/>
          </p:nvPr>
        </p:nvSpPr>
        <p:spPr>
          <a:xfrm>
            <a:off x="2049462" y="0"/>
            <a:ext cx="42063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The student demonstrates professional </a:t>
            </a:r>
            <a:r>
              <a:rPr lang="en-GB" dirty="0" err="1"/>
              <a:t>behavior</a:t>
            </a:r>
            <a:r>
              <a:rPr lang="en-GB" dirty="0"/>
              <a:t> as well as accountability and ethics in the application of industry best practices for planning, communication, collaboration, and responsible execution of work assignments. </a:t>
            </a:r>
            <a:endParaRPr dirty="0"/>
          </a:p>
        </p:txBody>
      </p:sp>
      <p:sp>
        <p:nvSpPr>
          <p:cNvPr id="397" name="Google Shape;397;p42"/>
          <p:cNvSpPr txBox="1">
            <a:spLocks noGrp="1"/>
          </p:cNvSpPr>
          <p:nvPr>
            <p:ph type="title" idx="4"/>
          </p:nvPr>
        </p:nvSpPr>
        <p:spPr>
          <a:xfrm>
            <a:off x="68250" y="576000"/>
            <a:ext cx="839700" cy="49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1.3</a:t>
            </a:r>
            <a:endParaRPr/>
          </a:p>
        </p:txBody>
      </p:sp>
      <p:sp>
        <p:nvSpPr>
          <p:cNvPr id="398" name="Google Shape;398;p42"/>
          <p:cNvSpPr txBox="1">
            <a:spLocks noGrp="1"/>
          </p:cNvSpPr>
          <p:nvPr>
            <p:ph type="title" idx="5"/>
          </p:nvPr>
        </p:nvSpPr>
        <p:spPr>
          <a:xfrm>
            <a:off x="845550" y="576000"/>
            <a:ext cx="7315200" cy="49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The student attends the Datalab sessions, and submits work, adhering to defined guidelines and processes in the Project Brief.</a:t>
            </a:r>
            <a:endParaRPr dirty="0"/>
          </a:p>
        </p:txBody>
      </p:sp>
      <p:sp>
        <p:nvSpPr>
          <p:cNvPr id="399" name="Google Shape;399;p42"/>
          <p:cNvSpPr txBox="1">
            <a:spLocks noGrp="1"/>
          </p:cNvSpPr>
          <p:nvPr>
            <p:ph type="title" idx="6"/>
          </p:nvPr>
        </p:nvSpPr>
        <p:spPr>
          <a:xfrm>
            <a:off x="845550" y="0"/>
            <a:ext cx="13686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900"/>
              <a:t>Personal Development</a:t>
            </a:r>
            <a:endParaRPr sz="900"/>
          </a:p>
          <a:p>
            <a:pPr marL="0" lvl="0" indent="0" algn="l" rtl="0">
              <a:spcBef>
                <a:spcPts val="0"/>
              </a:spcBef>
              <a:spcAft>
                <a:spcPts val="0"/>
              </a:spcAft>
              <a:buNone/>
            </a:pPr>
            <a:r>
              <a:rPr lang="en" sz="900"/>
              <a:t>&amp; Academic Practice</a:t>
            </a:r>
            <a:endParaRPr sz="9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Google Shape;415;p44"/>
          <p:cNvSpPr txBox="1"/>
          <p:nvPr/>
        </p:nvSpPr>
        <p:spPr>
          <a:xfrm>
            <a:off x="-420624" y="754575"/>
            <a:ext cx="3383400" cy="5120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 sz="40000">
                <a:solidFill>
                  <a:srgbClr val="999999"/>
                </a:solidFill>
                <a:latin typeface="Roboto"/>
                <a:ea typeface="Roboto"/>
                <a:cs typeface="Roboto"/>
                <a:sym typeface="Roboto"/>
              </a:rPr>
              <a:t>2</a:t>
            </a:r>
            <a:endParaRPr sz="40000">
              <a:solidFill>
                <a:srgbClr val="999999"/>
              </a:solidFill>
              <a:latin typeface="Roboto"/>
              <a:ea typeface="Roboto"/>
              <a:cs typeface="Roboto"/>
              <a:sym typeface="Roboto"/>
            </a:endParaRPr>
          </a:p>
        </p:txBody>
      </p:sp>
      <p:sp>
        <p:nvSpPr>
          <p:cNvPr id="416" name="Google Shape;416;p44"/>
          <p:cNvSpPr txBox="1">
            <a:spLocks noGrp="1"/>
          </p:cNvSpPr>
          <p:nvPr>
            <p:ph type="ctrTitle"/>
          </p:nvPr>
        </p:nvSpPr>
        <p:spPr>
          <a:xfrm>
            <a:off x="2286000" y="1104139"/>
            <a:ext cx="6400800" cy="150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ILO 2</a:t>
            </a:r>
            <a:endParaRPr/>
          </a:p>
        </p:txBody>
      </p:sp>
      <p:sp>
        <p:nvSpPr>
          <p:cNvPr id="417" name="Google Shape;417;p44"/>
          <p:cNvSpPr txBox="1">
            <a:spLocks noGrp="1"/>
          </p:cNvSpPr>
          <p:nvPr>
            <p:ph type="subTitle" idx="1"/>
          </p:nvPr>
        </p:nvSpPr>
        <p:spPr>
          <a:xfrm>
            <a:off x="2286000" y="2503171"/>
            <a:ext cx="6400800" cy="68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Professional Practice / Attitude</a:t>
            </a:r>
            <a:endParaRPr dirty="0"/>
          </a:p>
        </p:txBody>
      </p:sp>
      <p:sp>
        <p:nvSpPr>
          <p:cNvPr id="418" name="Google Shape;418;p44"/>
          <p:cNvSpPr txBox="1">
            <a:spLocks noGrp="1"/>
          </p:cNvSpPr>
          <p:nvPr>
            <p:ph type="subTitle" idx="2"/>
          </p:nvPr>
        </p:nvSpPr>
        <p:spPr>
          <a:xfrm>
            <a:off x="3200400" y="3353563"/>
            <a:ext cx="5486400" cy="685800"/>
          </a:xfrm>
          <a:prstGeom prst="rect">
            <a:avLst/>
          </a:prstGeom>
        </p:spPr>
        <p:txBody>
          <a:bodyPr spcFirstLastPara="1" wrap="square" lIns="91425" tIns="91425" rIns="91425" bIns="91425" anchor="ctr" anchorCtr="0">
            <a:noAutofit/>
          </a:bodyPr>
          <a:lstStyle/>
          <a:p>
            <a:r>
              <a:rPr lang="en-GB" dirty="0"/>
              <a:t>The student demonstrate self-exploration and personal development, good academic</a:t>
            </a:r>
            <a:r>
              <a:rPr lang="en-NL" dirty="0"/>
              <a:t> </a:t>
            </a:r>
            <a:r>
              <a:rPr lang="en-GB" dirty="0"/>
              <a:t>practices in learning how to learn and the acquisition of professional knowledge</a:t>
            </a:r>
            <a:r>
              <a:rPr lang="en-NL" dirty="0"/>
              <a:t> </a:t>
            </a:r>
            <a:r>
              <a:rPr lang="en-GB" dirty="0"/>
              <a:t>through research,</a:t>
            </a:r>
            <a:r>
              <a:rPr lang="en-NL" dirty="0"/>
              <a:t> </a:t>
            </a:r>
            <a:r>
              <a:rPr lang="en-GB" dirty="0"/>
              <a:t>study, analysis, applied practice, discussion and reporting.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sp>
        <p:nvSpPr>
          <p:cNvPr id="456" name="Google Shape;456;p48"/>
          <p:cNvSpPr txBox="1">
            <a:spLocks noGrp="1"/>
          </p:cNvSpPr>
          <p:nvPr>
            <p:ph type="title"/>
          </p:nvPr>
        </p:nvSpPr>
        <p:spPr>
          <a:xfrm>
            <a:off x="68250" y="0"/>
            <a:ext cx="7773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ILO 2</a:t>
            </a:r>
            <a:endParaRPr/>
          </a:p>
        </p:txBody>
      </p:sp>
      <p:sp>
        <p:nvSpPr>
          <p:cNvPr id="457" name="Google Shape;457;p48"/>
          <p:cNvSpPr txBox="1">
            <a:spLocks noGrp="1"/>
          </p:cNvSpPr>
          <p:nvPr>
            <p:ph type="title" idx="2"/>
          </p:nvPr>
        </p:nvSpPr>
        <p:spPr>
          <a:xfrm>
            <a:off x="7068300" y="0"/>
            <a:ext cx="1984200" cy="5760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4/4</a:t>
            </a:r>
            <a:endParaRPr/>
          </a:p>
        </p:txBody>
      </p:sp>
      <p:sp>
        <p:nvSpPr>
          <p:cNvPr id="458" name="Google Shape;458;p48"/>
          <p:cNvSpPr txBox="1">
            <a:spLocks noGrp="1"/>
          </p:cNvSpPr>
          <p:nvPr>
            <p:ph type="body" idx="1"/>
          </p:nvPr>
        </p:nvSpPr>
        <p:spPr>
          <a:xfrm>
            <a:off x="182880" y="1069848"/>
            <a:ext cx="5486400" cy="3895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700" i="1" dirty="0">
                <a:solidFill>
                  <a:schemeClr val="lt1"/>
                </a:solidFill>
                <a:latin typeface="Helvetica Neue"/>
                <a:ea typeface="Helvetica Neue"/>
                <a:cs typeface="Helvetica Neue"/>
                <a:sym typeface="Helvetica Neue"/>
              </a:rPr>
              <a:t>Show your best examples, do not go overboard, add in short description, you are free to alter this layout (or add slides per evidence) to suit your needs. Just be sure that it is clear.</a:t>
            </a:r>
            <a:endParaRPr dirty="0"/>
          </a:p>
        </p:txBody>
      </p:sp>
      <p:sp>
        <p:nvSpPr>
          <p:cNvPr id="459" name="Google Shape;459;p48"/>
          <p:cNvSpPr txBox="1">
            <a:spLocks noGrp="1"/>
          </p:cNvSpPr>
          <p:nvPr>
            <p:ph type="title" idx="3"/>
          </p:nvPr>
        </p:nvSpPr>
        <p:spPr>
          <a:xfrm>
            <a:off x="2049462" y="0"/>
            <a:ext cx="4206300" cy="576000"/>
          </a:xfrm>
          <a:prstGeom prst="rect">
            <a:avLst/>
          </a:prstGeom>
        </p:spPr>
        <p:txBody>
          <a:bodyPr spcFirstLastPara="1" wrap="square" lIns="91425" tIns="91425" rIns="91425" bIns="91425" anchor="ctr" anchorCtr="0">
            <a:noAutofit/>
          </a:bodyPr>
          <a:lstStyle/>
          <a:p>
            <a:r>
              <a:rPr lang="en-GB" dirty="0"/>
              <a:t>The student demonstrate self-exploration and personal development, good academic</a:t>
            </a:r>
            <a:r>
              <a:rPr lang="en-NL" dirty="0"/>
              <a:t> </a:t>
            </a:r>
            <a:r>
              <a:rPr lang="en-GB" dirty="0"/>
              <a:t>practices in learning how to learn and the acquisition of professional knowledge</a:t>
            </a:r>
            <a:r>
              <a:rPr lang="en-NL" dirty="0"/>
              <a:t> </a:t>
            </a:r>
            <a:r>
              <a:rPr lang="en-GB" dirty="0"/>
              <a:t>through research,</a:t>
            </a:r>
            <a:r>
              <a:rPr lang="en-NL" dirty="0"/>
              <a:t> </a:t>
            </a:r>
            <a:r>
              <a:rPr lang="en-GB" dirty="0"/>
              <a:t>study, analysis, applied practice, discussion and reporting. </a:t>
            </a:r>
          </a:p>
        </p:txBody>
      </p:sp>
      <p:sp>
        <p:nvSpPr>
          <p:cNvPr id="460" name="Google Shape;460;p48"/>
          <p:cNvSpPr txBox="1">
            <a:spLocks noGrp="1"/>
          </p:cNvSpPr>
          <p:nvPr>
            <p:ph type="title" idx="4"/>
          </p:nvPr>
        </p:nvSpPr>
        <p:spPr>
          <a:xfrm>
            <a:off x="68250" y="576000"/>
            <a:ext cx="839700" cy="49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2.4</a:t>
            </a:r>
            <a:endParaRPr/>
          </a:p>
        </p:txBody>
      </p:sp>
      <p:sp>
        <p:nvSpPr>
          <p:cNvPr id="461" name="Google Shape;461;p48"/>
          <p:cNvSpPr txBox="1">
            <a:spLocks noGrp="1"/>
          </p:cNvSpPr>
          <p:nvPr>
            <p:ph type="title" idx="5"/>
          </p:nvPr>
        </p:nvSpPr>
        <p:spPr>
          <a:xfrm>
            <a:off x="845550" y="576000"/>
            <a:ext cx="7315200" cy="49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The student reports on learning progress and updates plans in a well-written, concise format with appropriate visual communication, guided by active engagement with feedback.</a:t>
            </a:r>
            <a:endParaRPr dirty="0"/>
          </a:p>
        </p:txBody>
      </p:sp>
      <p:sp>
        <p:nvSpPr>
          <p:cNvPr id="462" name="Google Shape;462;p48"/>
          <p:cNvSpPr txBox="1">
            <a:spLocks noGrp="1"/>
          </p:cNvSpPr>
          <p:nvPr>
            <p:ph type="title" idx="6"/>
          </p:nvPr>
        </p:nvSpPr>
        <p:spPr>
          <a:xfrm>
            <a:off x="845550" y="0"/>
            <a:ext cx="13686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Professional Practice</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Google Shape;467;p49"/>
          <p:cNvSpPr txBox="1">
            <a:spLocks noGrp="1"/>
          </p:cNvSpPr>
          <p:nvPr>
            <p:ph type="ctrTitle"/>
          </p:nvPr>
        </p:nvSpPr>
        <p:spPr>
          <a:xfrm>
            <a:off x="2286000" y="1104139"/>
            <a:ext cx="6400800" cy="150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ILO 3</a:t>
            </a:r>
            <a:endParaRPr/>
          </a:p>
        </p:txBody>
      </p:sp>
      <p:sp>
        <p:nvSpPr>
          <p:cNvPr id="468" name="Google Shape;468;p49"/>
          <p:cNvSpPr txBox="1">
            <a:spLocks noGrp="1"/>
          </p:cNvSpPr>
          <p:nvPr>
            <p:ph type="subTitle" idx="1"/>
          </p:nvPr>
        </p:nvSpPr>
        <p:spPr>
          <a:xfrm>
            <a:off x="2286000" y="2503171"/>
            <a:ext cx="6400800" cy="68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Report on AI in Science Fiction</a:t>
            </a:r>
            <a:endParaRPr dirty="0"/>
          </a:p>
        </p:txBody>
      </p:sp>
      <p:sp>
        <p:nvSpPr>
          <p:cNvPr id="469" name="Google Shape;469;p49"/>
          <p:cNvSpPr txBox="1">
            <a:spLocks noGrp="1"/>
          </p:cNvSpPr>
          <p:nvPr>
            <p:ph type="subTitle" idx="2"/>
          </p:nvPr>
        </p:nvSpPr>
        <p:spPr>
          <a:xfrm>
            <a:off x="3200400" y="3353563"/>
            <a:ext cx="5486400" cy="685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US" dirty="0"/>
              <a:t>You will be able to demonstrate the basic knowledge about the field of AI by examining its foundational concepts and methods and reporting current cases in which AI is applied to transform companies by means of an effective (informative, readable, clear) report.</a:t>
            </a:r>
            <a:endParaRPr dirty="0"/>
          </a:p>
        </p:txBody>
      </p:sp>
      <p:sp>
        <p:nvSpPr>
          <p:cNvPr id="470" name="Google Shape;470;p49"/>
          <p:cNvSpPr txBox="1"/>
          <p:nvPr/>
        </p:nvSpPr>
        <p:spPr>
          <a:xfrm>
            <a:off x="-420624" y="749808"/>
            <a:ext cx="3383400" cy="5120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 sz="40000">
                <a:solidFill>
                  <a:srgbClr val="999999"/>
                </a:solidFill>
                <a:latin typeface="Roboto"/>
                <a:ea typeface="Roboto"/>
                <a:cs typeface="Roboto"/>
                <a:sym typeface="Roboto"/>
              </a:rPr>
              <a:t>3</a:t>
            </a:r>
            <a:endParaRPr sz="40000">
              <a:solidFill>
                <a:srgbClr val="999999"/>
              </a:solidFill>
              <a:latin typeface="Roboto"/>
              <a:ea typeface="Roboto"/>
              <a:cs typeface="Roboto"/>
              <a:sym typeface="Roboto"/>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74"/>
        <p:cNvGrpSpPr/>
        <p:nvPr/>
      </p:nvGrpSpPr>
      <p:grpSpPr>
        <a:xfrm>
          <a:off x="0" y="0"/>
          <a:ext cx="0" cy="0"/>
          <a:chOff x="0" y="0"/>
          <a:chExt cx="0" cy="0"/>
        </a:xfrm>
      </p:grpSpPr>
      <p:sp>
        <p:nvSpPr>
          <p:cNvPr id="475" name="Google Shape;475;p50"/>
          <p:cNvSpPr txBox="1">
            <a:spLocks noGrp="1"/>
          </p:cNvSpPr>
          <p:nvPr>
            <p:ph type="title"/>
          </p:nvPr>
        </p:nvSpPr>
        <p:spPr>
          <a:xfrm>
            <a:off x="68250" y="0"/>
            <a:ext cx="7773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ILO 3</a:t>
            </a:r>
            <a:endParaRPr/>
          </a:p>
        </p:txBody>
      </p:sp>
      <p:sp>
        <p:nvSpPr>
          <p:cNvPr id="476" name="Google Shape;476;p50"/>
          <p:cNvSpPr txBox="1">
            <a:spLocks noGrp="1"/>
          </p:cNvSpPr>
          <p:nvPr>
            <p:ph type="title" idx="2"/>
          </p:nvPr>
        </p:nvSpPr>
        <p:spPr>
          <a:xfrm>
            <a:off x="7068300" y="0"/>
            <a:ext cx="1984200" cy="5760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1/1</a:t>
            </a:r>
            <a:endParaRPr/>
          </a:p>
        </p:txBody>
      </p:sp>
      <p:sp>
        <p:nvSpPr>
          <p:cNvPr id="477" name="Google Shape;477;p50"/>
          <p:cNvSpPr txBox="1">
            <a:spLocks noGrp="1"/>
          </p:cNvSpPr>
          <p:nvPr>
            <p:ph type="body" idx="1"/>
          </p:nvPr>
        </p:nvSpPr>
        <p:spPr>
          <a:xfrm>
            <a:off x="182880" y="1069848"/>
            <a:ext cx="5486400" cy="3895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900" i="1" dirty="0">
                <a:solidFill>
                  <a:schemeClr val="lt1"/>
                </a:solidFill>
                <a:latin typeface="Helvetica Neue"/>
                <a:ea typeface="Helvetica Neue"/>
                <a:cs typeface="Helvetica Neue"/>
                <a:sym typeface="Helvetica Neue"/>
              </a:rPr>
              <a:t>Show your best examples, do not go overboard, add in short description, you are free to alter this layout (or add slides per evidence) to suit your needs. Just be sure that it is clear.</a:t>
            </a:r>
            <a:endParaRPr sz="900" dirty="0">
              <a:solidFill>
                <a:schemeClr val="lt1"/>
              </a:solidFill>
            </a:endParaRPr>
          </a:p>
          <a:p>
            <a:pPr marL="0" lvl="0" indent="0" algn="l" rtl="0">
              <a:lnSpc>
                <a:spcPct val="115000"/>
              </a:lnSpc>
              <a:spcBef>
                <a:spcPts val="0"/>
              </a:spcBef>
              <a:spcAft>
                <a:spcPts val="0"/>
              </a:spcAft>
              <a:buNone/>
            </a:pPr>
            <a:endParaRPr sz="700" i="1" dirty="0">
              <a:solidFill>
                <a:schemeClr val="lt1"/>
              </a:solidFill>
              <a:latin typeface="Helvetica Neue"/>
              <a:ea typeface="Helvetica Neue"/>
              <a:cs typeface="Helvetica Neue"/>
              <a:sym typeface="Helvetica Neue"/>
            </a:endParaRPr>
          </a:p>
        </p:txBody>
      </p:sp>
      <p:sp>
        <p:nvSpPr>
          <p:cNvPr id="479" name="Google Shape;479;p50"/>
          <p:cNvSpPr txBox="1">
            <a:spLocks noGrp="1"/>
          </p:cNvSpPr>
          <p:nvPr>
            <p:ph type="title" idx="4"/>
          </p:nvPr>
        </p:nvSpPr>
        <p:spPr>
          <a:xfrm>
            <a:off x="68250" y="576000"/>
            <a:ext cx="839700" cy="49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FFFFFF"/>
                </a:solidFill>
              </a:rPr>
              <a:t>3.1</a:t>
            </a:r>
            <a:endParaRPr>
              <a:solidFill>
                <a:srgbClr val="FFFFFF"/>
              </a:solidFill>
            </a:endParaRPr>
          </a:p>
        </p:txBody>
      </p:sp>
      <p:sp>
        <p:nvSpPr>
          <p:cNvPr id="480" name="Google Shape;480;p50"/>
          <p:cNvSpPr txBox="1">
            <a:spLocks noGrp="1"/>
          </p:cNvSpPr>
          <p:nvPr>
            <p:ph type="title" idx="5"/>
          </p:nvPr>
        </p:nvSpPr>
        <p:spPr>
          <a:xfrm>
            <a:off x="845550" y="576000"/>
            <a:ext cx="7315200" cy="49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The student is able to identify, and </a:t>
            </a:r>
            <a:r>
              <a:rPr lang="en-GB" dirty="0" err="1"/>
              <a:t>analyze</a:t>
            </a:r>
            <a:r>
              <a:rPr lang="en-GB" dirty="0"/>
              <a:t> AI applications in fictional and real-life (business) scenarios by examining and applying relevant concepts from AI literature and theory. </a:t>
            </a:r>
            <a:endParaRPr dirty="0"/>
          </a:p>
        </p:txBody>
      </p:sp>
      <p:sp>
        <p:nvSpPr>
          <p:cNvPr id="2" name="Google Shape;459;p48">
            <a:extLst>
              <a:ext uri="{FF2B5EF4-FFF2-40B4-BE49-F238E27FC236}">
                <a16:creationId xmlns:a16="http://schemas.microsoft.com/office/drawing/2014/main" id="{736DE019-6FB4-EBD8-6034-60A1396260D1}"/>
              </a:ext>
            </a:extLst>
          </p:cNvPr>
          <p:cNvSpPr txBox="1">
            <a:spLocks noGrp="1"/>
          </p:cNvSpPr>
          <p:nvPr>
            <p:ph type="title" idx="3"/>
          </p:nvPr>
        </p:nvSpPr>
        <p:spPr>
          <a:xfrm>
            <a:off x="2049462" y="0"/>
            <a:ext cx="4206300" cy="576000"/>
          </a:xfrm>
          <a:prstGeom prst="rect">
            <a:avLst/>
          </a:prstGeom>
        </p:spPr>
        <p:txBody>
          <a:bodyPr spcFirstLastPara="1" wrap="square" lIns="91425" tIns="91425" rIns="91425" bIns="91425" anchor="ctr" anchorCtr="0">
            <a:noAutofit/>
          </a:bodyPr>
          <a:lstStyle/>
          <a:p>
            <a:r>
              <a:rPr lang="en-GB" dirty="0"/>
              <a:t>The student is able to identify, and </a:t>
            </a:r>
            <a:r>
              <a:rPr lang="en-GB" dirty="0" err="1"/>
              <a:t>analyze</a:t>
            </a:r>
            <a:r>
              <a:rPr lang="en-GB" dirty="0"/>
              <a:t> AI applications in fictional and real-life (business) scenarios by examining and applying relevant concepts from AI literature and theory.</a:t>
            </a:r>
          </a:p>
        </p:txBody>
      </p:sp>
      <p:sp>
        <p:nvSpPr>
          <p:cNvPr id="3" name="Google Shape;462;p48">
            <a:extLst>
              <a:ext uri="{FF2B5EF4-FFF2-40B4-BE49-F238E27FC236}">
                <a16:creationId xmlns:a16="http://schemas.microsoft.com/office/drawing/2014/main" id="{65D4C843-5D26-8ABA-0D10-9F5D0374EEA2}"/>
              </a:ext>
            </a:extLst>
          </p:cNvPr>
          <p:cNvSpPr txBox="1">
            <a:spLocks noGrp="1"/>
          </p:cNvSpPr>
          <p:nvPr>
            <p:ph type="title" idx="6"/>
          </p:nvPr>
        </p:nvSpPr>
        <p:spPr>
          <a:xfrm>
            <a:off x="845550" y="0"/>
            <a:ext cx="13686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Report on AI in Science Fiction</a:t>
            </a:r>
            <a:endParaRPr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Google Shape;467;p49"/>
          <p:cNvSpPr txBox="1">
            <a:spLocks noGrp="1"/>
          </p:cNvSpPr>
          <p:nvPr>
            <p:ph type="ctrTitle"/>
          </p:nvPr>
        </p:nvSpPr>
        <p:spPr>
          <a:xfrm>
            <a:off x="2286000" y="1104139"/>
            <a:ext cx="6400800" cy="150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ILO 4</a:t>
            </a:r>
            <a:endParaRPr dirty="0"/>
          </a:p>
        </p:txBody>
      </p:sp>
      <p:sp>
        <p:nvSpPr>
          <p:cNvPr id="468" name="Google Shape;468;p49"/>
          <p:cNvSpPr txBox="1">
            <a:spLocks noGrp="1"/>
          </p:cNvSpPr>
          <p:nvPr>
            <p:ph type="subTitle" idx="1"/>
          </p:nvPr>
        </p:nvSpPr>
        <p:spPr>
          <a:xfrm>
            <a:off x="2286000" y="2503171"/>
            <a:ext cx="6400800" cy="68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Data Science</a:t>
            </a:r>
            <a:endParaRPr dirty="0"/>
          </a:p>
        </p:txBody>
      </p:sp>
      <p:sp>
        <p:nvSpPr>
          <p:cNvPr id="469" name="Google Shape;469;p49"/>
          <p:cNvSpPr txBox="1">
            <a:spLocks noGrp="1"/>
          </p:cNvSpPr>
          <p:nvPr>
            <p:ph type="subTitle" idx="2"/>
          </p:nvPr>
        </p:nvSpPr>
        <p:spPr>
          <a:xfrm>
            <a:off x="3200400" y="3353563"/>
            <a:ext cx="5486400" cy="685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GB" dirty="0"/>
              <a:t>The student demonstrates basic knowledge and skills in the field of data science by transforming a business requirement into a data science problem and propose an effective solution.</a:t>
            </a:r>
            <a:endParaRPr dirty="0"/>
          </a:p>
        </p:txBody>
      </p:sp>
      <p:sp>
        <p:nvSpPr>
          <p:cNvPr id="470" name="Google Shape;470;p49"/>
          <p:cNvSpPr txBox="1"/>
          <p:nvPr/>
        </p:nvSpPr>
        <p:spPr>
          <a:xfrm>
            <a:off x="-420624" y="749808"/>
            <a:ext cx="3383400" cy="5120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 sz="40000" dirty="0">
                <a:solidFill>
                  <a:srgbClr val="999999"/>
                </a:solidFill>
                <a:latin typeface="Roboto"/>
                <a:ea typeface="Roboto"/>
                <a:cs typeface="Roboto"/>
                <a:sym typeface="Roboto"/>
              </a:rPr>
              <a:t>4</a:t>
            </a:r>
            <a:endParaRPr sz="40000" dirty="0">
              <a:solidFill>
                <a:srgbClr val="999999"/>
              </a:solidFill>
              <a:latin typeface="Roboto"/>
              <a:ea typeface="Roboto"/>
              <a:cs typeface="Roboto"/>
              <a:sym typeface="Roboto"/>
            </a:endParaRPr>
          </a:p>
        </p:txBody>
      </p:sp>
    </p:spTree>
    <p:extLst>
      <p:ext uri="{BB962C8B-B14F-4D97-AF65-F5344CB8AC3E}">
        <p14:creationId xmlns:p14="http://schemas.microsoft.com/office/powerpoint/2010/main" val="41115616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74"/>
        <p:cNvGrpSpPr/>
        <p:nvPr/>
      </p:nvGrpSpPr>
      <p:grpSpPr>
        <a:xfrm>
          <a:off x="0" y="0"/>
          <a:ext cx="0" cy="0"/>
          <a:chOff x="0" y="0"/>
          <a:chExt cx="0" cy="0"/>
        </a:xfrm>
      </p:grpSpPr>
      <p:sp>
        <p:nvSpPr>
          <p:cNvPr id="475" name="Google Shape;475;p50"/>
          <p:cNvSpPr txBox="1">
            <a:spLocks noGrp="1"/>
          </p:cNvSpPr>
          <p:nvPr>
            <p:ph type="title"/>
          </p:nvPr>
        </p:nvSpPr>
        <p:spPr>
          <a:xfrm>
            <a:off x="68250" y="0"/>
            <a:ext cx="7773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ILO 4</a:t>
            </a:r>
            <a:endParaRPr dirty="0"/>
          </a:p>
        </p:txBody>
      </p:sp>
      <p:sp>
        <p:nvSpPr>
          <p:cNvPr id="476" name="Google Shape;476;p50"/>
          <p:cNvSpPr txBox="1">
            <a:spLocks noGrp="1"/>
          </p:cNvSpPr>
          <p:nvPr>
            <p:ph type="title" idx="2"/>
          </p:nvPr>
        </p:nvSpPr>
        <p:spPr>
          <a:xfrm>
            <a:off x="7068300" y="0"/>
            <a:ext cx="1984200" cy="5760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1/1</a:t>
            </a:r>
            <a:endParaRPr/>
          </a:p>
        </p:txBody>
      </p:sp>
      <p:sp>
        <p:nvSpPr>
          <p:cNvPr id="477" name="Google Shape;477;p50"/>
          <p:cNvSpPr txBox="1">
            <a:spLocks noGrp="1"/>
          </p:cNvSpPr>
          <p:nvPr>
            <p:ph type="body" idx="1"/>
          </p:nvPr>
        </p:nvSpPr>
        <p:spPr>
          <a:xfrm>
            <a:off x="182880" y="1069848"/>
            <a:ext cx="5486400" cy="3895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900" i="1">
                <a:solidFill>
                  <a:schemeClr val="lt1"/>
                </a:solidFill>
                <a:latin typeface="Helvetica Neue"/>
                <a:ea typeface="Helvetica Neue"/>
                <a:cs typeface="Helvetica Neue"/>
                <a:sym typeface="Helvetica Neue"/>
              </a:rPr>
              <a:t>Show your best examples, do not go overboard, add in short description, you are free to alter this layout (or add slides per evidence) to suit your needs. Just be sure that it is clear.</a:t>
            </a:r>
            <a:endParaRPr sz="900">
              <a:solidFill>
                <a:schemeClr val="lt1"/>
              </a:solidFill>
            </a:endParaRPr>
          </a:p>
          <a:p>
            <a:pPr marL="0" lvl="0" indent="0" algn="l" rtl="0">
              <a:lnSpc>
                <a:spcPct val="115000"/>
              </a:lnSpc>
              <a:spcBef>
                <a:spcPts val="0"/>
              </a:spcBef>
              <a:spcAft>
                <a:spcPts val="0"/>
              </a:spcAft>
              <a:buNone/>
            </a:pPr>
            <a:endParaRPr sz="700" i="1">
              <a:solidFill>
                <a:schemeClr val="lt1"/>
              </a:solidFill>
              <a:latin typeface="Helvetica Neue"/>
              <a:ea typeface="Helvetica Neue"/>
              <a:cs typeface="Helvetica Neue"/>
              <a:sym typeface="Helvetica Neue"/>
            </a:endParaRPr>
          </a:p>
        </p:txBody>
      </p:sp>
      <p:sp>
        <p:nvSpPr>
          <p:cNvPr id="479" name="Google Shape;479;p50"/>
          <p:cNvSpPr txBox="1">
            <a:spLocks noGrp="1"/>
          </p:cNvSpPr>
          <p:nvPr>
            <p:ph type="title" idx="4"/>
          </p:nvPr>
        </p:nvSpPr>
        <p:spPr>
          <a:xfrm>
            <a:off x="68250" y="576000"/>
            <a:ext cx="839700" cy="49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4</a:t>
            </a:r>
            <a:r>
              <a:rPr lang="en" dirty="0">
                <a:solidFill>
                  <a:srgbClr val="FFFFFF"/>
                </a:solidFill>
              </a:rPr>
              <a:t>.1</a:t>
            </a:r>
            <a:endParaRPr dirty="0">
              <a:solidFill>
                <a:srgbClr val="FFFFFF"/>
              </a:solidFill>
            </a:endParaRPr>
          </a:p>
        </p:txBody>
      </p:sp>
      <p:sp>
        <p:nvSpPr>
          <p:cNvPr id="480" name="Google Shape;480;p50"/>
          <p:cNvSpPr txBox="1">
            <a:spLocks noGrp="1"/>
          </p:cNvSpPr>
          <p:nvPr>
            <p:ph type="title" idx="5"/>
          </p:nvPr>
        </p:nvSpPr>
        <p:spPr>
          <a:xfrm>
            <a:off x="845550" y="576000"/>
            <a:ext cx="7315200" cy="49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The student is able to design an effective dashboard in Power BI in order to provide new insights into a research </a:t>
            </a:r>
            <a:br>
              <a:rPr lang="en-GB" dirty="0"/>
            </a:br>
            <a:r>
              <a:rPr lang="en-GB" dirty="0"/>
              <a:t>question. </a:t>
            </a:r>
            <a:endParaRPr dirty="0"/>
          </a:p>
        </p:txBody>
      </p:sp>
      <p:sp>
        <p:nvSpPr>
          <p:cNvPr id="2" name="Google Shape;459;p48">
            <a:extLst>
              <a:ext uri="{FF2B5EF4-FFF2-40B4-BE49-F238E27FC236}">
                <a16:creationId xmlns:a16="http://schemas.microsoft.com/office/drawing/2014/main" id="{F3EE57B9-202F-411D-EDC0-8C6462DD5EE3}"/>
              </a:ext>
            </a:extLst>
          </p:cNvPr>
          <p:cNvSpPr txBox="1">
            <a:spLocks noGrp="1"/>
          </p:cNvSpPr>
          <p:nvPr>
            <p:ph type="title" idx="3"/>
          </p:nvPr>
        </p:nvSpPr>
        <p:spPr>
          <a:xfrm>
            <a:off x="2049462" y="0"/>
            <a:ext cx="4206300" cy="576000"/>
          </a:xfrm>
          <a:prstGeom prst="rect">
            <a:avLst/>
          </a:prstGeom>
        </p:spPr>
        <p:txBody>
          <a:bodyPr spcFirstLastPara="1" wrap="square" lIns="91425" tIns="91425" rIns="91425" bIns="91425" anchor="ctr" anchorCtr="0">
            <a:noAutofit/>
          </a:bodyPr>
          <a:lstStyle/>
          <a:p>
            <a:r>
              <a:rPr lang="en-GB" dirty="0"/>
              <a:t>The student demonstrates basic knowledge and skills in the field of data science by transforming a business requirement into a data science problem and propose an effective solution.</a:t>
            </a:r>
          </a:p>
        </p:txBody>
      </p:sp>
      <p:sp>
        <p:nvSpPr>
          <p:cNvPr id="3" name="Google Shape;462;p48">
            <a:extLst>
              <a:ext uri="{FF2B5EF4-FFF2-40B4-BE49-F238E27FC236}">
                <a16:creationId xmlns:a16="http://schemas.microsoft.com/office/drawing/2014/main" id="{E35F273E-41C8-68B1-4440-B3901A31F6B2}"/>
              </a:ext>
            </a:extLst>
          </p:cNvPr>
          <p:cNvSpPr txBox="1">
            <a:spLocks noGrp="1"/>
          </p:cNvSpPr>
          <p:nvPr>
            <p:ph type="title" idx="6"/>
          </p:nvPr>
        </p:nvSpPr>
        <p:spPr>
          <a:xfrm>
            <a:off x="845550" y="0"/>
            <a:ext cx="13686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Data Science</a:t>
            </a:r>
            <a:endParaRPr dirty="0"/>
          </a:p>
        </p:txBody>
      </p:sp>
    </p:spTree>
    <p:extLst>
      <p:ext uri="{BB962C8B-B14F-4D97-AF65-F5344CB8AC3E}">
        <p14:creationId xmlns:p14="http://schemas.microsoft.com/office/powerpoint/2010/main" val="38890678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85"/>
        <p:cNvGrpSpPr/>
        <p:nvPr/>
      </p:nvGrpSpPr>
      <p:grpSpPr>
        <a:xfrm>
          <a:off x="0" y="0"/>
          <a:ext cx="0" cy="0"/>
          <a:chOff x="0" y="0"/>
          <a:chExt cx="0" cy="0"/>
        </a:xfrm>
      </p:grpSpPr>
      <p:sp>
        <p:nvSpPr>
          <p:cNvPr id="486" name="Google Shape;486;p51"/>
          <p:cNvSpPr txBox="1">
            <a:spLocks noGrp="1"/>
          </p:cNvSpPr>
          <p:nvPr>
            <p:ph type="title"/>
          </p:nvPr>
        </p:nvSpPr>
        <p:spPr>
          <a:xfrm>
            <a:off x="68250" y="0"/>
            <a:ext cx="7773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ILO 4</a:t>
            </a:r>
            <a:endParaRPr dirty="0"/>
          </a:p>
        </p:txBody>
      </p:sp>
      <p:sp>
        <p:nvSpPr>
          <p:cNvPr id="487" name="Google Shape;487;p51"/>
          <p:cNvSpPr txBox="1">
            <a:spLocks noGrp="1"/>
          </p:cNvSpPr>
          <p:nvPr>
            <p:ph type="title" idx="2"/>
          </p:nvPr>
        </p:nvSpPr>
        <p:spPr>
          <a:xfrm>
            <a:off x="7068300" y="0"/>
            <a:ext cx="1984200" cy="5760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1/1</a:t>
            </a:r>
            <a:endParaRPr/>
          </a:p>
        </p:txBody>
      </p:sp>
      <p:sp>
        <p:nvSpPr>
          <p:cNvPr id="488" name="Google Shape;488;p51"/>
          <p:cNvSpPr txBox="1">
            <a:spLocks noGrp="1"/>
          </p:cNvSpPr>
          <p:nvPr>
            <p:ph type="body" idx="1"/>
          </p:nvPr>
        </p:nvSpPr>
        <p:spPr>
          <a:xfrm>
            <a:off x="182880" y="1069848"/>
            <a:ext cx="5486400" cy="3895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900" i="1" dirty="0">
                <a:solidFill>
                  <a:schemeClr val="lt1"/>
                </a:solidFill>
                <a:latin typeface="Helvetica Neue"/>
                <a:ea typeface="Helvetica Neue"/>
                <a:cs typeface="Helvetica Neue"/>
                <a:sym typeface="Helvetica Neue"/>
              </a:rPr>
              <a:t>Show your best examples, do not go overboard, add in short description, you are free to alter this layout (or add slides per evidence) to suit your needs. Just be sure that it is clear.</a:t>
            </a:r>
            <a:endParaRPr sz="900" dirty="0">
              <a:solidFill>
                <a:schemeClr val="lt1"/>
              </a:solidFill>
            </a:endParaRPr>
          </a:p>
          <a:p>
            <a:pPr marL="0" lvl="0" indent="0" algn="l" rtl="0">
              <a:lnSpc>
                <a:spcPct val="115000"/>
              </a:lnSpc>
              <a:spcBef>
                <a:spcPts val="0"/>
              </a:spcBef>
              <a:spcAft>
                <a:spcPts val="0"/>
              </a:spcAft>
              <a:buNone/>
            </a:pPr>
            <a:endParaRPr sz="700" i="1" dirty="0">
              <a:solidFill>
                <a:schemeClr val="lt1"/>
              </a:solidFill>
              <a:latin typeface="Helvetica Neue"/>
              <a:ea typeface="Helvetica Neue"/>
              <a:cs typeface="Helvetica Neue"/>
              <a:sym typeface="Helvetica Neue"/>
            </a:endParaRPr>
          </a:p>
        </p:txBody>
      </p:sp>
      <p:sp>
        <p:nvSpPr>
          <p:cNvPr id="490" name="Google Shape;490;p51"/>
          <p:cNvSpPr txBox="1">
            <a:spLocks noGrp="1"/>
          </p:cNvSpPr>
          <p:nvPr>
            <p:ph type="title" idx="4"/>
          </p:nvPr>
        </p:nvSpPr>
        <p:spPr>
          <a:xfrm>
            <a:off x="68250" y="576000"/>
            <a:ext cx="839700" cy="49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4.2</a:t>
            </a:r>
            <a:endParaRPr dirty="0"/>
          </a:p>
        </p:txBody>
      </p:sp>
      <p:sp>
        <p:nvSpPr>
          <p:cNvPr id="491" name="Google Shape;491;p51"/>
          <p:cNvSpPr txBox="1">
            <a:spLocks noGrp="1"/>
          </p:cNvSpPr>
          <p:nvPr>
            <p:ph type="title" idx="5"/>
          </p:nvPr>
        </p:nvSpPr>
        <p:spPr>
          <a:xfrm>
            <a:off x="845550" y="576000"/>
            <a:ext cx="7315200" cy="49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The student applies the data science concepts learned and use a standard data science tool to solve a project task.</a:t>
            </a:r>
            <a:endParaRPr dirty="0"/>
          </a:p>
        </p:txBody>
      </p:sp>
      <p:sp>
        <p:nvSpPr>
          <p:cNvPr id="2" name="Google Shape;459;p48">
            <a:extLst>
              <a:ext uri="{FF2B5EF4-FFF2-40B4-BE49-F238E27FC236}">
                <a16:creationId xmlns:a16="http://schemas.microsoft.com/office/drawing/2014/main" id="{1BD666A3-3E09-FAAB-6BAB-6A277FFC46C3}"/>
              </a:ext>
            </a:extLst>
          </p:cNvPr>
          <p:cNvSpPr txBox="1">
            <a:spLocks noGrp="1"/>
          </p:cNvSpPr>
          <p:nvPr>
            <p:ph type="title" idx="3"/>
          </p:nvPr>
        </p:nvSpPr>
        <p:spPr>
          <a:xfrm>
            <a:off x="2049462" y="0"/>
            <a:ext cx="4206300" cy="576000"/>
          </a:xfrm>
          <a:prstGeom prst="rect">
            <a:avLst/>
          </a:prstGeom>
        </p:spPr>
        <p:txBody>
          <a:bodyPr spcFirstLastPara="1" wrap="square" lIns="91425" tIns="91425" rIns="91425" bIns="91425" anchor="ctr" anchorCtr="0">
            <a:noAutofit/>
          </a:bodyPr>
          <a:lstStyle/>
          <a:p>
            <a:r>
              <a:rPr lang="en-GB" dirty="0"/>
              <a:t>The student demonstrates basic knowledge and skills in the field of data science by transforming a business requirement into a data science problem and propose an effective solution.</a:t>
            </a:r>
          </a:p>
        </p:txBody>
      </p:sp>
      <p:sp>
        <p:nvSpPr>
          <p:cNvPr id="3" name="Google Shape;462;p48">
            <a:extLst>
              <a:ext uri="{FF2B5EF4-FFF2-40B4-BE49-F238E27FC236}">
                <a16:creationId xmlns:a16="http://schemas.microsoft.com/office/drawing/2014/main" id="{9B07916A-6E70-4FAD-C594-B55357D1C043}"/>
              </a:ext>
            </a:extLst>
          </p:cNvPr>
          <p:cNvSpPr txBox="1">
            <a:spLocks noGrp="1"/>
          </p:cNvSpPr>
          <p:nvPr>
            <p:ph type="title" idx="6"/>
          </p:nvPr>
        </p:nvSpPr>
        <p:spPr>
          <a:xfrm>
            <a:off x="845550" y="0"/>
            <a:ext cx="13686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Data Science</a:t>
            </a:r>
            <a:endParaRPr dirty="0"/>
          </a:p>
        </p:txBody>
      </p:sp>
    </p:spTree>
    <p:extLst>
      <p:ext uri="{BB962C8B-B14F-4D97-AF65-F5344CB8AC3E}">
        <p14:creationId xmlns:p14="http://schemas.microsoft.com/office/powerpoint/2010/main" val="37274051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96"/>
        <p:cNvGrpSpPr/>
        <p:nvPr/>
      </p:nvGrpSpPr>
      <p:grpSpPr>
        <a:xfrm>
          <a:off x="0" y="0"/>
          <a:ext cx="0" cy="0"/>
          <a:chOff x="0" y="0"/>
          <a:chExt cx="0" cy="0"/>
        </a:xfrm>
      </p:grpSpPr>
      <p:sp>
        <p:nvSpPr>
          <p:cNvPr id="497" name="Google Shape;497;p52"/>
          <p:cNvSpPr txBox="1">
            <a:spLocks noGrp="1"/>
          </p:cNvSpPr>
          <p:nvPr>
            <p:ph type="ctrTitle"/>
          </p:nvPr>
        </p:nvSpPr>
        <p:spPr>
          <a:xfrm>
            <a:off x="1828800" y="1453896"/>
            <a:ext cx="7315200" cy="150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a:t>Section </a:t>
            </a:r>
            <a:r>
              <a:rPr lang="en"/>
              <a:t>C</a:t>
            </a:r>
            <a:endParaRPr sz="6000"/>
          </a:p>
        </p:txBody>
      </p:sp>
      <p:sp>
        <p:nvSpPr>
          <p:cNvPr id="498" name="Google Shape;498;p52"/>
          <p:cNvSpPr txBox="1">
            <a:spLocks noGrp="1"/>
          </p:cNvSpPr>
          <p:nvPr>
            <p:ph type="subTitle" idx="1"/>
          </p:nvPr>
        </p:nvSpPr>
        <p:spPr>
          <a:xfrm>
            <a:off x="1828800" y="2953512"/>
            <a:ext cx="7315200" cy="68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Reflection</a:t>
            </a:r>
            <a:endParaRPr sz="3000"/>
          </a:p>
        </p:txBody>
      </p:sp>
      <p:sp>
        <p:nvSpPr>
          <p:cNvPr id="499" name="Google Shape;499;p52"/>
          <p:cNvSpPr txBox="1"/>
          <p:nvPr/>
        </p:nvSpPr>
        <p:spPr>
          <a:xfrm>
            <a:off x="-420624" y="749808"/>
            <a:ext cx="3383400" cy="5120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 sz="40000">
                <a:solidFill>
                  <a:srgbClr val="999999"/>
                </a:solidFill>
                <a:latin typeface="Roboto"/>
                <a:ea typeface="Roboto"/>
                <a:cs typeface="Roboto"/>
                <a:sym typeface="Roboto"/>
              </a:rPr>
              <a:t>C</a:t>
            </a:r>
            <a:endParaRPr sz="40000">
              <a:solidFill>
                <a:srgbClr val="999999"/>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9"/>
          <p:cNvSpPr txBox="1">
            <a:spLocks noGrp="1"/>
          </p:cNvSpPr>
          <p:nvPr>
            <p:ph type="ctrTitle"/>
          </p:nvPr>
        </p:nvSpPr>
        <p:spPr>
          <a:xfrm>
            <a:off x="1828800" y="1453896"/>
            <a:ext cx="7315200" cy="150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dirty="0"/>
              <a:t>Section A</a:t>
            </a:r>
            <a:endParaRPr sz="6000" dirty="0"/>
          </a:p>
        </p:txBody>
      </p:sp>
      <p:sp>
        <p:nvSpPr>
          <p:cNvPr id="154" name="Google Shape;154;p19"/>
          <p:cNvSpPr txBox="1">
            <a:spLocks noGrp="1"/>
          </p:cNvSpPr>
          <p:nvPr>
            <p:ph type="subTitle" idx="1"/>
          </p:nvPr>
        </p:nvSpPr>
        <p:spPr>
          <a:xfrm>
            <a:off x="1828800" y="2953512"/>
            <a:ext cx="7315200" cy="68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dirty="0"/>
              <a:t>Goal Setting</a:t>
            </a:r>
            <a:endParaRPr lang="en-US" sz="3000" dirty="0"/>
          </a:p>
        </p:txBody>
      </p:sp>
      <p:sp>
        <p:nvSpPr>
          <p:cNvPr id="155" name="Google Shape;155;p19"/>
          <p:cNvSpPr txBox="1"/>
          <p:nvPr/>
        </p:nvSpPr>
        <p:spPr>
          <a:xfrm>
            <a:off x="-420624" y="754575"/>
            <a:ext cx="3383400" cy="5120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 sz="40000" dirty="0">
                <a:solidFill>
                  <a:srgbClr val="999999"/>
                </a:solidFill>
                <a:latin typeface="Roboto"/>
                <a:ea typeface="Roboto"/>
                <a:cs typeface="Roboto"/>
                <a:sym typeface="Roboto"/>
              </a:rPr>
              <a:t>A</a:t>
            </a:r>
            <a:endParaRPr sz="40000" dirty="0">
              <a:solidFill>
                <a:srgbClr val="999999"/>
              </a:solidFill>
              <a:latin typeface="Roboto"/>
              <a:ea typeface="Roboto"/>
              <a:cs typeface="Roboto"/>
              <a:sym typeface="Roboto"/>
            </a:endParaRPr>
          </a:p>
        </p:txBody>
      </p:sp>
      <p:sp>
        <p:nvSpPr>
          <p:cNvPr id="2" name="Rectangle: Rounded Corners 1">
            <a:extLst>
              <a:ext uri="{FF2B5EF4-FFF2-40B4-BE49-F238E27FC236}">
                <a16:creationId xmlns:a16="http://schemas.microsoft.com/office/drawing/2014/main" id="{4E84F48E-9152-454D-9754-FA0D0AD81F68}"/>
              </a:ext>
            </a:extLst>
          </p:cNvPr>
          <p:cNvSpPr/>
          <p:nvPr/>
        </p:nvSpPr>
        <p:spPr>
          <a:xfrm>
            <a:off x="2033752" y="404648"/>
            <a:ext cx="6232634" cy="730469"/>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NOT IN BLOCK A – IGNORE THIS SLIDE</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03"/>
        <p:cNvGrpSpPr/>
        <p:nvPr/>
      </p:nvGrpSpPr>
      <p:grpSpPr>
        <a:xfrm>
          <a:off x="0" y="0"/>
          <a:ext cx="0" cy="0"/>
          <a:chOff x="0" y="0"/>
          <a:chExt cx="0" cy="0"/>
        </a:xfrm>
      </p:grpSpPr>
      <p:sp>
        <p:nvSpPr>
          <p:cNvPr id="504" name="Google Shape;504;p53"/>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What did I achieve this block?</a:t>
            </a:r>
            <a:endParaRPr/>
          </a:p>
        </p:txBody>
      </p:sp>
      <p:sp>
        <p:nvSpPr>
          <p:cNvPr id="505" name="Google Shape;505;p53"/>
          <p:cNvSpPr txBox="1">
            <a:spLocks noGrp="1"/>
          </p:cNvSpPr>
          <p:nvPr>
            <p:ph type="title" idx="2"/>
          </p:nvPr>
        </p:nvSpPr>
        <p:spPr>
          <a:xfrm>
            <a:off x="7068300" y="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1/2</a:t>
            </a:r>
            <a:endParaRPr/>
          </a:p>
        </p:txBody>
      </p:sp>
      <p:sp>
        <p:nvSpPr>
          <p:cNvPr id="506" name="Google Shape;506;p53"/>
          <p:cNvSpPr txBox="1">
            <a:spLocks noGrp="1"/>
          </p:cNvSpPr>
          <p:nvPr>
            <p:ph type="subTitle" idx="1"/>
          </p:nvPr>
        </p:nvSpPr>
        <p:spPr>
          <a:xfrm>
            <a:off x="182880" y="667512"/>
            <a:ext cx="5486400" cy="4023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My most significant achievements this block</a:t>
            </a:r>
            <a:endParaRPr/>
          </a:p>
        </p:txBody>
      </p:sp>
      <p:sp>
        <p:nvSpPr>
          <p:cNvPr id="507" name="Google Shape;507;p53"/>
          <p:cNvSpPr txBox="1">
            <a:spLocks noGrp="1"/>
          </p:cNvSpPr>
          <p:nvPr>
            <p:ph type="body" idx="3"/>
          </p:nvPr>
        </p:nvSpPr>
        <p:spPr>
          <a:xfrm>
            <a:off x="182880" y="1069848"/>
            <a:ext cx="8778300" cy="38952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a:t>...</a:t>
            </a:r>
            <a:endParaRPr/>
          </a:p>
          <a:p>
            <a:pPr marL="0" lvl="0" indent="0" algn="just" rtl="0">
              <a:spcBef>
                <a:spcPts val="800"/>
              </a:spcBef>
              <a:spcAft>
                <a:spcPts val="0"/>
              </a:spcAft>
              <a:buNone/>
            </a:pPr>
            <a:endParaRPr/>
          </a:p>
          <a:p>
            <a:pPr marL="0" lvl="0" indent="0" algn="just" rtl="0">
              <a:spcBef>
                <a:spcPts val="800"/>
              </a:spcBef>
              <a:spcAft>
                <a:spcPts val="0"/>
              </a:spcAft>
              <a:buNone/>
            </a:pPr>
            <a:r>
              <a:rPr lang="en" sz="1400" b="1"/>
              <a:t>My most difficult challenges this block</a:t>
            </a:r>
            <a:endParaRPr sz="1400" b="1"/>
          </a:p>
          <a:p>
            <a:pPr marL="0" lvl="0" indent="0" algn="just" rtl="0">
              <a:spcBef>
                <a:spcPts val="800"/>
              </a:spcBef>
              <a:spcAft>
                <a:spcPts val="0"/>
              </a:spcAft>
              <a:buNone/>
            </a:pPr>
            <a:r>
              <a:rPr lang="en"/>
              <a:t>...</a:t>
            </a:r>
            <a:endParaRPr/>
          </a:p>
          <a:p>
            <a:pPr marL="0" lvl="0" indent="0" algn="just" rtl="0">
              <a:spcBef>
                <a:spcPts val="800"/>
              </a:spcBef>
              <a:spcAft>
                <a:spcPts val="0"/>
              </a:spcAft>
              <a:buNone/>
            </a:pPr>
            <a:endParaRPr/>
          </a:p>
          <a:p>
            <a:pPr marL="0" lvl="0" indent="0" algn="just" rtl="0">
              <a:spcBef>
                <a:spcPts val="800"/>
              </a:spcBef>
              <a:spcAft>
                <a:spcPts val="0"/>
              </a:spcAft>
              <a:buNone/>
            </a:pPr>
            <a:r>
              <a:rPr lang="en" sz="1400" b="1"/>
              <a:t>The most important lessons I learned</a:t>
            </a:r>
            <a:endParaRPr sz="1400" b="1"/>
          </a:p>
          <a:p>
            <a:pPr marL="0" lvl="0" indent="0" algn="just" rtl="0">
              <a:spcBef>
                <a:spcPts val="800"/>
              </a:spcBef>
              <a:spcAft>
                <a:spcPts val="800"/>
              </a:spcAft>
              <a:buNone/>
            </a:pPr>
            <a:r>
              <a:rPr lang="en"/>
              <a:t>...</a:t>
            </a:r>
            <a:endParaRPr/>
          </a:p>
        </p:txBody>
      </p:sp>
      <p:sp>
        <p:nvSpPr>
          <p:cNvPr id="508" name="Google Shape;508;p53"/>
          <p:cNvSpPr txBox="1">
            <a:spLocks noGrp="1"/>
          </p:cNvSpPr>
          <p:nvPr>
            <p:ph type="title" idx="4"/>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C</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12"/>
        <p:cNvGrpSpPr/>
        <p:nvPr/>
      </p:nvGrpSpPr>
      <p:grpSpPr>
        <a:xfrm>
          <a:off x="0" y="0"/>
          <a:ext cx="0" cy="0"/>
          <a:chOff x="0" y="0"/>
          <a:chExt cx="0" cy="0"/>
        </a:xfrm>
      </p:grpSpPr>
      <p:sp>
        <p:nvSpPr>
          <p:cNvPr id="513" name="Google Shape;513;p54"/>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How well am I progressing?</a:t>
            </a:r>
            <a:endParaRPr/>
          </a:p>
        </p:txBody>
      </p:sp>
      <p:sp>
        <p:nvSpPr>
          <p:cNvPr id="514" name="Google Shape;514;p54"/>
          <p:cNvSpPr txBox="1">
            <a:spLocks noGrp="1"/>
          </p:cNvSpPr>
          <p:nvPr>
            <p:ph type="title" idx="2"/>
          </p:nvPr>
        </p:nvSpPr>
        <p:spPr>
          <a:xfrm>
            <a:off x="7068300" y="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2</a:t>
            </a:r>
            <a:r>
              <a:rPr lang="en" sz="1400"/>
              <a:t>/</a:t>
            </a:r>
            <a:r>
              <a:rPr lang="en"/>
              <a:t>2</a:t>
            </a:r>
            <a:endParaRPr sz="1400"/>
          </a:p>
        </p:txBody>
      </p:sp>
      <p:sp>
        <p:nvSpPr>
          <p:cNvPr id="515" name="Google Shape;515;p54"/>
          <p:cNvSpPr txBox="1">
            <a:spLocks noGrp="1"/>
          </p:cNvSpPr>
          <p:nvPr>
            <p:ph type="title" idx="4"/>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C</a:t>
            </a:r>
            <a:endParaRPr/>
          </a:p>
        </p:txBody>
      </p:sp>
      <p:sp>
        <p:nvSpPr>
          <p:cNvPr id="516" name="Google Shape;516;p54"/>
          <p:cNvSpPr txBox="1">
            <a:spLocks noGrp="1"/>
          </p:cNvSpPr>
          <p:nvPr>
            <p:ph type="subTitle" idx="1"/>
          </p:nvPr>
        </p:nvSpPr>
        <p:spPr>
          <a:xfrm>
            <a:off x="182880" y="667512"/>
            <a:ext cx="8778300" cy="4023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Reflection on my self assessment						My self assessment grade is a</a:t>
            </a:r>
            <a:endParaRPr b="0" i="1"/>
          </a:p>
        </p:txBody>
      </p:sp>
      <p:sp>
        <p:nvSpPr>
          <p:cNvPr id="517" name="Google Shape;517;p54"/>
          <p:cNvSpPr txBox="1">
            <a:spLocks noGrp="1"/>
          </p:cNvSpPr>
          <p:nvPr>
            <p:ph type="body" idx="3"/>
          </p:nvPr>
        </p:nvSpPr>
        <p:spPr>
          <a:xfrm>
            <a:off x="182880" y="1069848"/>
            <a:ext cx="5852100" cy="38952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a:t>...</a:t>
            </a:r>
            <a:endParaRPr/>
          </a:p>
          <a:p>
            <a:pPr marL="0" lvl="0" indent="0" algn="just" rtl="0">
              <a:spcBef>
                <a:spcPts val="800"/>
              </a:spcBef>
              <a:spcAft>
                <a:spcPts val="0"/>
              </a:spcAft>
              <a:buNone/>
            </a:pPr>
            <a:endParaRPr/>
          </a:p>
          <a:p>
            <a:pPr marL="0" lvl="0" indent="0" algn="just" rtl="0">
              <a:spcBef>
                <a:spcPts val="800"/>
              </a:spcBef>
              <a:spcAft>
                <a:spcPts val="0"/>
              </a:spcAft>
              <a:buNone/>
            </a:pPr>
            <a:r>
              <a:rPr lang="en" sz="1400" b="1"/>
              <a:t>How I plan to improve next block</a:t>
            </a:r>
            <a:endParaRPr sz="1400" b="1"/>
          </a:p>
          <a:p>
            <a:pPr marL="0" lvl="0" indent="0" algn="just" rtl="0">
              <a:spcBef>
                <a:spcPts val="800"/>
              </a:spcBef>
              <a:spcAft>
                <a:spcPts val="800"/>
              </a:spcAft>
              <a:buNone/>
            </a:pPr>
            <a:r>
              <a:rPr lang="en"/>
              <a:t>...</a:t>
            </a:r>
            <a:endParaRPr/>
          </a:p>
        </p:txBody>
      </p:sp>
      <p:sp>
        <p:nvSpPr>
          <p:cNvPr id="518" name="Google Shape;518;p54"/>
          <p:cNvSpPr txBox="1"/>
          <p:nvPr/>
        </p:nvSpPr>
        <p:spPr>
          <a:xfrm>
            <a:off x="7918704" y="676700"/>
            <a:ext cx="914400" cy="640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600" b="1">
                <a:solidFill>
                  <a:srgbClr val="434343"/>
                </a:solidFill>
                <a:latin typeface="Roboto"/>
                <a:ea typeface="Roboto"/>
                <a:cs typeface="Roboto"/>
                <a:sym typeface="Roboto"/>
              </a:rPr>
              <a:t>x.x</a:t>
            </a:r>
            <a:endParaRPr sz="3600" b="1">
              <a:solidFill>
                <a:srgbClr val="434343"/>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9"/>
          <p:cNvSpPr txBox="1">
            <a:spLocks noGrp="1"/>
          </p:cNvSpPr>
          <p:nvPr>
            <p:ph type="ctrTitle"/>
          </p:nvPr>
        </p:nvSpPr>
        <p:spPr>
          <a:xfrm>
            <a:off x="1828800" y="1453896"/>
            <a:ext cx="7315200" cy="150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a:t>Section </a:t>
            </a:r>
            <a:r>
              <a:rPr lang="en"/>
              <a:t>B</a:t>
            </a:r>
            <a:endParaRPr sz="6000"/>
          </a:p>
        </p:txBody>
      </p:sp>
      <p:sp>
        <p:nvSpPr>
          <p:cNvPr id="154" name="Google Shape;154;p19"/>
          <p:cNvSpPr txBox="1">
            <a:spLocks noGrp="1"/>
          </p:cNvSpPr>
          <p:nvPr>
            <p:ph type="subTitle" idx="1"/>
          </p:nvPr>
        </p:nvSpPr>
        <p:spPr>
          <a:xfrm>
            <a:off x="1828800" y="2953512"/>
            <a:ext cx="7315200" cy="68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Progress Log</a:t>
            </a:r>
            <a:endParaRPr lang="en-US" sz="3000" dirty="0"/>
          </a:p>
        </p:txBody>
      </p:sp>
      <p:sp>
        <p:nvSpPr>
          <p:cNvPr id="155" name="Google Shape;155;p19"/>
          <p:cNvSpPr txBox="1"/>
          <p:nvPr/>
        </p:nvSpPr>
        <p:spPr>
          <a:xfrm>
            <a:off x="-420624" y="754575"/>
            <a:ext cx="3383400" cy="5120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 sz="40000">
                <a:solidFill>
                  <a:srgbClr val="999999"/>
                </a:solidFill>
                <a:latin typeface="Roboto"/>
                <a:ea typeface="Roboto"/>
                <a:cs typeface="Roboto"/>
                <a:sym typeface="Roboto"/>
              </a:rPr>
              <a:t>B</a:t>
            </a:r>
            <a:endParaRPr sz="40000">
              <a:solidFill>
                <a:srgbClr val="999999"/>
              </a:solidFill>
              <a:latin typeface="Roboto"/>
              <a:ea typeface="Roboto"/>
              <a:cs typeface="Roboto"/>
              <a:sym typeface="Roboto"/>
            </a:endParaRPr>
          </a:p>
        </p:txBody>
      </p:sp>
    </p:spTree>
    <p:extLst>
      <p:ext uri="{BB962C8B-B14F-4D97-AF65-F5344CB8AC3E}">
        <p14:creationId xmlns:p14="http://schemas.microsoft.com/office/powerpoint/2010/main" val="530721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0"/>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r>
              <a:rPr lang="en" dirty="0"/>
              <a:t>Week 1 - Log</a:t>
            </a:r>
            <a:endParaRPr lang="en-US" dirty="0"/>
          </a:p>
        </p:txBody>
      </p:sp>
      <p:sp>
        <p:nvSpPr>
          <p:cNvPr id="161" name="Google Shape;161;p20"/>
          <p:cNvSpPr txBox="1">
            <a:spLocks noGrp="1"/>
          </p:cNvSpPr>
          <p:nvPr>
            <p:ph type="subTitle" idx="4"/>
          </p:nvPr>
        </p:nvSpPr>
        <p:spPr>
          <a:xfrm>
            <a:off x="4663440" y="758952"/>
            <a:ext cx="42978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Reflection</a:t>
            </a:r>
            <a:endParaRPr/>
          </a:p>
        </p:txBody>
      </p:sp>
      <p:sp>
        <p:nvSpPr>
          <p:cNvPr id="162" name="Google Shape;162;p20"/>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What did you do?</a:t>
            </a:r>
            <a:endParaRPr/>
          </a:p>
        </p:txBody>
      </p:sp>
      <p:sp>
        <p:nvSpPr>
          <p:cNvPr id="163" name="Google Shape;163;p20"/>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a:t>What goal(s) did you set for this week?</a:t>
            </a:r>
            <a:endParaRPr/>
          </a:p>
          <a:p>
            <a:pPr marL="182880" lvl="0" indent="-154940" algn="l" rtl="0">
              <a:spcBef>
                <a:spcPts val="0"/>
              </a:spcBef>
              <a:spcAft>
                <a:spcPts val="0"/>
              </a:spcAft>
              <a:buSzPts val="1000"/>
              <a:buChar char="●"/>
            </a:pPr>
            <a:r>
              <a:rPr lang="en"/>
              <a:t>What have you actually been able to do? </a:t>
            </a:r>
            <a:endParaRPr/>
          </a:p>
          <a:p>
            <a:pPr marL="182880" lvl="0" indent="-154940" algn="l" rtl="0">
              <a:spcBef>
                <a:spcPts val="0"/>
              </a:spcBef>
              <a:spcAft>
                <a:spcPts val="0"/>
              </a:spcAft>
              <a:buSzPts val="1000"/>
              <a:buChar char="●"/>
            </a:pPr>
            <a:r>
              <a:rPr lang="en"/>
              <a:t>Showcase the evidence of your progress (production artifacts, short descriptions-links-pictures animated gifs, etc.)</a:t>
            </a:r>
            <a:endParaRPr/>
          </a:p>
        </p:txBody>
      </p:sp>
      <p:sp>
        <p:nvSpPr>
          <p:cNvPr id="164" name="Google Shape;164;p20"/>
          <p:cNvSpPr txBox="1">
            <a:spLocks noGrp="1"/>
          </p:cNvSpPr>
          <p:nvPr>
            <p:ph type="body" idx="3"/>
          </p:nvPr>
        </p:nvSpPr>
        <p:spPr>
          <a:xfrm>
            <a:off x="4663450" y="1152698"/>
            <a:ext cx="4297800" cy="16257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a:t>How did the week go? </a:t>
            </a:r>
            <a:endParaRPr/>
          </a:p>
          <a:p>
            <a:pPr marL="182880" lvl="0" indent="-154940" algn="l" rtl="0">
              <a:spcBef>
                <a:spcPts val="0"/>
              </a:spcBef>
              <a:spcAft>
                <a:spcPts val="0"/>
              </a:spcAft>
              <a:buSzPts val="1000"/>
              <a:buChar char="●"/>
            </a:pPr>
            <a:r>
              <a:rPr lang="en"/>
              <a:t>What went well? </a:t>
            </a:r>
            <a:endParaRPr/>
          </a:p>
          <a:p>
            <a:pPr marL="182880" lvl="0" indent="-154940" algn="l" rtl="0">
              <a:spcBef>
                <a:spcPts val="0"/>
              </a:spcBef>
              <a:spcAft>
                <a:spcPts val="0"/>
              </a:spcAft>
              <a:buSzPts val="1000"/>
              <a:buChar char="●"/>
            </a:pPr>
            <a:r>
              <a:rPr lang="en"/>
              <a:t>What didn’t go so well? </a:t>
            </a:r>
            <a:endParaRPr/>
          </a:p>
          <a:p>
            <a:pPr marL="182880" lvl="0" indent="-154940" algn="l" rtl="0">
              <a:spcBef>
                <a:spcPts val="0"/>
              </a:spcBef>
              <a:spcAft>
                <a:spcPts val="0"/>
              </a:spcAft>
              <a:buSzPts val="1000"/>
              <a:buChar char="●"/>
            </a:pPr>
            <a:r>
              <a:rPr lang="en"/>
              <a:t>What did you learn? </a:t>
            </a:r>
            <a:endParaRPr/>
          </a:p>
          <a:p>
            <a:pPr marL="182880" lvl="0" indent="-154940" algn="l" rtl="0">
              <a:spcBef>
                <a:spcPts val="0"/>
              </a:spcBef>
              <a:spcAft>
                <a:spcPts val="0"/>
              </a:spcAft>
              <a:buSzPts val="1000"/>
              <a:buChar char="●"/>
            </a:pPr>
            <a:r>
              <a:rPr lang="en"/>
              <a:t>What could be added as an Action point looking forward to next week?</a:t>
            </a:r>
            <a:endParaRPr/>
          </a:p>
        </p:txBody>
      </p:sp>
      <p:sp>
        <p:nvSpPr>
          <p:cNvPr id="165" name="Google Shape;165;p20"/>
          <p:cNvSpPr txBox="1">
            <a:spLocks noGrp="1"/>
          </p:cNvSpPr>
          <p:nvPr>
            <p:ph type="title" idx="6"/>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1/3</a:t>
            </a:r>
            <a:endParaRPr/>
          </a:p>
        </p:txBody>
      </p:sp>
      <p:sp>
        <p:nvSpPr>
          <p:cNvPr id="166" name="Google Shape;166;p20"/>
          <p:cNvSpPr txBox="1">
            <a:spLocks noGrp="1"/>
          </p:cNvSpPr>
          <p:nvPr>
            <p:ph type="title" idx="5"/>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1</a:t>
            </a:r>
            <a:endParaRPr/>
          </a:p>
        </p:txBody>
      </p:sp>
      <p:sp>
        <p:nvSpPr>
          <p:cNvPr id="167" name="Google Shape;167;p20"/>
          <p:cNvSpPr/>
          <p:nvPr/>
        </p:nvSpPr>
        <p:spPr>
          <a:xfrm>
            <a:off x="0" y="576072"/>
            <a:ext cx="9144000" cy="91500"/>
          </a:xfrm>
          <a:prstGeom prst="rect">
            <a:avLst/>
          </a:pr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1"/>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Week 1 - Feedback</a:t>
            </a:r>
            <a:endParaRPr dirty="0"/>
          </a:p>
        </p:txBody>
      </p:sp>
      <p:sp>
        <p:nvSpPr>
          <p:cNvPr id="173" name="Google Shape;173;p21"/>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Team, individual, peer, workshop feedback</a:t>
            </a:r>
            <a:endParaRPr/>
          </a:p>
        </p:txBody>
      </p:sp>
      <p:sp>
        <p:nvSpPr>
          <p:cNvPr id="174" name="Google Shape;174;p21"/>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b="1"/>
              <a:t>[Reviewer]</a:t>
            </a:r>
            <a:r>
              <a:rPr lang="en"/>
              <a:t> Feedback</a:t>
            </a:r>
            <a:endParaRPr/>
          </a:p>
          <a:p>
            <a:pPr marL="0" indent="0">
              <a:spcBef>
                <a:spcPts val="800"/>
              </a:spcBef>
              <a:spcAft>
                <a:spcPts val="800"/>
              </a:spcAft>
              <a:buNone/>
            </a:pPr>
            <a:r>
              <a:rPr lang="en"/>
              <a:t>Response</a:t>
            </a:r>
            <a:r>
              <a:rPr lang="en-US" dirty="0"/>
              <a:t> to Feedback</a:t>
            </a:r>
          </a:p>
        </p:txBody>
      </p:sp>
      <p:sp>
        <p:nvSpPr>
          <p:cNvPr id="175" name="Google Shape;175;p21"/>
          <p:cNvSpPr txBox="1">
            <a:spLocks noGrp="1"/>
          </p:cNvSpPr>
          <p:nvPr>
            <p:ph type="title" idx="4"/>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2/2</a:t>
            </a:r>
            <a:endParaRPr/>
          </a:p>
        </p:txBody>
      </p:sp>
      <p:sp>
        <p:nvSpPr>
          <p:cNvPr id="176" name="Google Shape;176;p21"/>
          <p:cNvSpPr txBox="1">
            <a:spLocks noGrp="1"/>
          </p:cNvSpPr>
          <p:nvPr>
            <p:ph type="title" idx="3"/>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1</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24"/>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Week </a:t>
            </a:r>
            <a:r>
              <a:rPr lang="en-NL" dirty="0"/>
              <a:t>2</a:t>
            </a:r>
            <a:r>
              <a:rPr lang="en" dirty="0"/>
              <a:t> - Log</a:t>
            </a:r>
            <a:endParaRPr dirty="0"/>
          </a:p>
        </p:txBody>
      </p:sp>
      <p:sp>
        <p:nvSpPr>
          <p:cNvPr id="203" name="Google Shape;203;p24"/>
          <p:cNvSpPr txBox="1">
            <a:spLocks noGrp="1"/>
          </p:cNvSpPr>
          <p:nvPr>
            <p:ph type="subTitle" idx="4"/>
          </p:nvPr>
        </p:nvSpPr>
        <p:spPr>
          <a:xfrm>
            <a:off x="4663440" y="758952"/>
            <a:ext cx="42978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Reflection</a:t>
            </a:r>
            <a:endParaRPr/>
          </a:p>
        </p:txBody>
      </p:sp>
      <p:sp>
        <p:nvSpPr>
          <p:cNvPr id="204" name="Google Shape;204;p24"/>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What did you do?</a:t>
            </a:r>
            <a:endParaRPr/>
          </a:p>
        </p:txBody>
      </p:sp>
      <p:sp>
        <p:nvSpPr>
          <p:cNvPr id="205" name="Google Shape;205;p24"/>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a:t>What goal(s) did you set for this week?</a:t>
            </a:r>
            <a:endParaRPr/>
          </a:p>
          <a:p>
            <a:pPr marL="182880" lvl="0" indent="-154940" algn="l" rtl="0">
              <a:spcBef>
                <a:spcPts val="0"/>
              </a:spcBef>
              <a:spcAft>
                <a:spcPts val="0"/>
              </a:spcAft>
              <a:buSzPts val="1000"/>
              <a:buChar char="●"/>
            </a:pPr>
            <a:r>
              <a:rPr lang="en"/>
              <a:t>What have you actually been able to do? </a:t>
            </a:r>
            <a:endParaRPr/>
          </a:p>
          <a:p>
            <a:pPr marL="182880" lvl="0" indent="-154940" algn="l" rtl="0">
              <a:spcBef>
                <a:spcPts val="0"/>
              </a:spcBef>
              <a:spcAft>
                <a:spcPts val="0"/>
              </a:spcAft>
              <a:buSzPts val="1000"/>
              <a:buChar char="●"/>
            </a:pPr>
            <a:r>
              <a:rPr lang="en"/>
              <a:t>Showcase the evidence of your progress (production artifacts, short descriptions-links-pictures animated gifs, etc.)</a:t>
            </a:r>
            <a:endParaRPr/>
          </a:p>
        </p:txBody>
      </p:sp>
      <p:sp>
        <p:nvSpPr>
          <p:cNvPr id="206" name="Google Shape;206;p24"/>
          <p:cNvSpPr txBox="1">
            <a:spLocks noGrp="1"/>
          </p:cNvSpPr>
          <p:nvPr>
            <p:ph type="body" idx="3"/>
          </p:nvPr>
        </p:nvSpPr>
        <p:spPr>
          <a:xfrm>
            <a:off x="4663450" y="1152698"/>
            <a:ext cx="4297800" cy="16257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a:t>How did the week go? </a:t>
            </a:r>
            <a:endParaRPr/>
          </a:p>
          <a:p>
            <a:pPr marL="182880" lvl="0" indent="-154940" algn="l" rtl="0">
              <a:spcBef>
                <a:spcPts val="0"/>
              </a:spcBef>
              <a:spcAft>
                <a:spcPts val="0"/>
              </a:spcAft>
              <a:buSzPts val="1000"/>
              <a:buChar char="●"/>
            </a:pPr>
            <a:r>
              <a:rPr lang="en"/>
              <a:t>What went well? </a:t>
            </a:r>
            <a:endParaRPr/>
          </a:p>
          <a:p>
            <a:pPr marL="182880" lvl="0" indent="-154940" algn="l" rtl="0">
              <a:spcBef>
                <a:spcPts val="0"/>
              </a:spcBef>
              <a:spcAft>
                <a:spcPts val="0"/>
              </a:spcAft>
              <a:buSzPts val="1000"/>
              <a:buChar char="●"/>
            </a:pPr>
            <a:r>
              <a:rPr lang="en"/>
              <a:t>What didn’t go so well? </a:t>
            </a:r>
            <a:endParaRPr/>
          </a:p>
          <a:p>
            <a:pPr marL="182880" lvl="0" indent="-154940" algn="l" rtl="0">
              <a:spcBef>
                <a:spcPts val="0"/>
              </a:spcBef>
              <a:spcAft>
                <a:spcPts val="0"/>
              </a:spcAft>
              <a:buSzPts val="1000"/>
              <a:buChar char="●"/>
            </a:pPr>
            <a:r>
              <a:rPr lang="en"/>
              <a:t>What did you learn? </a:t>
            </a:r>
            <a:endParaRPr/>
          </a:p>
          <a:p>
            <a:pPr marL="182880" lvl="0" indent="-154940" algn="l" rtl="0">
              <a:spcBef>
                <a:spcPts val="0"/>
              </a:spcBef>
              <a:spcAft>
                <a:spcPts val="0"/>
              </a:spcAft>
              <a:buSzPts val="1000"/>
              <a:buChar char="●"/>
            </a:pPr>
            <a:r>
              <a:rPr lang="en"/>
              <a:t>What could be added as an Action point looking forward to next week?</a:t>
            </a:r>
            <a:endParaRPr/>
          </a:p>
        </p:txBody>
      </p:sp>
      <p:sp>
        <p:nvSpPr>
          <p:cNvPr id="207" name="Google Shape;207;p24"/>
          <p:cNvSpPr txBox="1">
            <a:spLocks noGrp="1"/>
          </p:cNvSpPr>
          <p:nvPr>
            <p:ph type="title" idx="6"/>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1/3</a:t>
            </a:r>
            <a:endParaRPr/>
          </a:p>
        </p:txBody>
      </p:sp>
      <p:sp>
        <p:nvSpPr>
          <p:cNvPr id="208" name="Google Shape;208;p24"/>
          <p:cNvSpPr txBox="1">
            <a:spLocks noGrp="1"/>
          </p:cNvSpPr>
          <p:nvPr>
            <p:ph type="title" idx="5"/>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2</a:t>
            </a:r>
            <a:endParaRPr dirty="0"/>
          </a:p>
        </p:txBody>
      </p:sp>
      <p:sp>
        <p:nvSpPr>
          <p:cNvPr id="209" name="Google Shape;209;p24"/>
          <p:cNvSpPr/>
          <p:nvPr/>
        </p:nvSpPr>
        <p:spPr>
          <a:xfrm>
            <a:off x="0" y="576072"/>
            <a:ext cx="9144000" cy="91500"/>
          </a:xfrm>
          <a:prstGeom prst="rect">
            <a:avLst/>
          </a:pr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25"/>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Week </a:t>
            </a:r>
            <a:r>
              <a:rPr lang="en-NL" dirty="0"/>
              <a:t>2</a:t>
            </a:r>
            <a:r>
              <a:rPr lang="en" dirty="0"/>
              <a:t> - Feedback</a:t>
            </a:r>
            <a:endParaRPr dirty="0"/>
          </a:p>
        </p:txBody>
      </p:sp>
      <p:sp>
        <p:nvSpPr>
          <p:cNvPr id="215" name="Google Shape;215;p25"/>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Team, individual, peer, workshop feedback</a:t>
            </a:r>
            <a:endParaRPr/>
          </a:p>
        </p:txBody>
      </p:sp>
      <p:sp>
        <p:nvSpPr>
          <p:cNvPr id="216" name="Google Shape;216;p25"/>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b="1"/>
              <a:t>[Reviewer]</a:t>
            </a:r>
            <a:r>
              <a:rPr lang="en"/>
              <a:t> Feedback</a:t>
            </a:r>
            <a:endParaRPr/>
          </a:p>
          <a:p>
            <a:pPr marL="0" lvl="0" indent="0" algn="l" rtl="0">
              <a:spcBef>
                <a:spcPts val="800"/>
              </a:spcBef>
              <a:spcAft>
                <a:spcPts val="800"/>
              </a:spcAft>
              <a:buNone/>
            </a:pPr>
            <a:r>
              <a:rPr lang="en"/>
              <a:t>Response</a:t>
            </a:r>
            <a:endParaRPr/>
          </a:p>
        </p:txBody>
      </p:sp>
      <p:sp>
        <p:nvSpPr>
          <p:cNvPr id="217" name="Google Shape;217;p25"/>
          <p:cNvSpPr txBox="1">
            <a:spLocks noGrp="1"/>
          </p:cNvSpPr>
          <p:nvPr>
            <p:ph type="title" idx="4"/>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2/2</a:t>
            </a:r>
            <a:endParaRPr/>
          </a:p>
        </p:txBody>
      </p:sp>
      <p:sp>
        <p:nvSpPr>
          <p:cNvPr id="218" name="Google Shape;218;p25"/>
          <p:cNvSpPr txBox="1">
            <a:spLocks noGrp="1"/>
          </p:cNvSpPr>
          <p:nvPr>
            <p:ph type="title" idx="3"/>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2</a:t>
            </a: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6"/>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Week </a:t>
            </a:r>
            <a:r>
              <a:rPr lang="en-NL" dirty="0"/>
              <a:t>3</a:t>
            </a:r>
            <a:r>
              <a:rPr lang="en" dirty="0"/>
              <a:t> - Log</a:t>
            </a:r>
            <a:endParaRPr dirty="0"/>
          </a:p>
        </p:txBody>
      </p:sp>
      <p:sp>
        <p:nvSpPr>
          <p:cNvPr id="224" name="Google Shape;224;p26"/>
          <p:cNvSpPr txBox="1">
            <a:spLocks noGrp="1"/>
          </p:cNvSpPr>
          <p:nvPr>
            <p:ph type="subTitle" idx="4"/>
          </p:nvPr>
        </p:nvSpPr>
        <p:spPr>
          <a:xfrm>
            <a:off x="4663440" y="758952"/>
            <a:ext cx="42978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Reflection</a:t>
            </a:r>
            <a:endParaRPr/>
          </a:p>
        </p:txBody>
      </p:sp>
      <p:sp>
        <p:nvSpPr>
          <p:cNvPr id="225" name="Google Shape;225;p26"/>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What did you do?</a:t>
            </a:r>
            <a:endParaRPr/>
          </a:p>
        </p:txBody>
      </p:sp>
      <p:sp>
        <p:nvSpPr>
          <p:cNvPr id="226" name="Google Shape;226;p26"/>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a:t>What goal(s) did you set for this week?</a:t>
            </a:r>
            <a:endParaRPr/>
          </a:p>
          <a:p>
            <a:pPr marL="182880" lvl="0" indent="-154940" algn="l" rtl="0">
              <a:spcBef>
                <a:spcPts val="0"/>
              </a:spcBef>
              <a:spcAft>
                <a:spcPts val="0"/>
              </a:spcAft>
              <a:buSzPts val="1000"/>
              <a:buChar char="●"/>
            </a:pPr>
            <a:r>
              <a:rPr lang="en"/>
              <a:t>What have you actually been able to do? </a:t>
            </a:r>
            <a:endParaRPr/>
          </a:p>
          <a:p>
            <a:pPr marL="182880" lvl="0" indent="-154940" algn="l" rtl="0">
              <a:spcBef>
                <a:spcPts val="0"/>
              </a:spcBef>
              <a:spcAft>
                <a:spcPts val="0"/>
              </a:spcAft>
              <a:buSzPts val="1000"/>
              <a:buChar char="●"/>
            </a:pPr>
            <a:r>
              <a:rPr lang="en"/>
              <a:t>Showcase the evidence of your progress (production artifacts, short descriptions-links-pictures animated gifs, etc.)</a:t>
            </a:r>
            <a:endParaRPr/>
          </a:p>
        </p:txBody>
      </p:sp>
      <p:sp>
        <p:nvSpPr>
          <p:cNvPr id="227" name="Google Shape;227;p26"/>
          <p:cNvSpPr txBox="1">
            <a:spLocks noGrp="1"/>
          </p:cNvSpPr>
          <p:nvPr>
            <p:ph type="body" idx="3"/>
          </p:nvPr>
        </p:nvSpPr>
        <p:spPr>
          <a:xfrm>
            <a:off x="4663450" y="1152698"/>
            <a:ext cx="4297800" cy="16257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a:t>How did the week go? </a:t>
            </a:r>
            <a:endParaRPr/>
          </a:p>
          <a:p>
            <a:pPr marL="182880" lvl="0" indent="-154940" algn="l" rtl="0">
              <a:spcBef>
                <a:spcPts val="0"/>
              </a:spcBef>
              <a:spcAft>
                <a:spcPts val="0"/>
              </a:spcAft>
              <a:buSzPts val="1000"/>
              <a:buChar char="●"/>
            </a:pPr>
            <a:r>
              <a:rPr lang="en"/>
              <a:t>What went well? </a:t>
            </a:r>
            <a:endParaRPr/>
          </a:p>
          <a:p>
            <a:pPr marL="182880" lvl="0" indent="-154940" algn="l" rtl="0">
              <a:spcBef>
                <a:spcPts val="0"/>
              </a:spcBef>
              <a:spcAft>
                <a:spcPts val="0"/>
              </a:spcAft>
              <a:buSzPts val="1000"/>
              <a:buChar char="●"/>
            </a:pPr>
            <a:r>
              <a:rPr lang="en"/>
              <a:t>What didn’t go so well? </a:t>
            </a:r>
            <a:endParaRPr/>
          </a:p>
          <a:p>
            <a:pPr marL="182880" lvl="0" indent="-154940" algn="l" rtl="0">
              <a:spcBef>
                <a:spcPts val="0"/>
              </a:spcBef>
              <a:spcAft>
                <a:spcPts val="0"/>
              </a:spcAft>
              <a:buSzPts val="1000"/>
              <a:buChar char="●"/>
            </a:pPr>
            <a:r>
              <a:rPr lang="en"/>
              <a:t>What did you learn? </a:t>
            </a:r>
            <a:endParaRPr/>
          </a:p>
          <a:p>
            <a:pPr marL="182880" lvl="0" indent="-154940" algn="l" rtl="0">
              <a:spcBef>
                <a:spcPts val="0"/>
              </a:spcBef>
              <a:spcAft>
                <a:spcPts val="0"/>
              </a:spcAft>
              <a:buSzPts val="1000"/>
              <a:buChar char="●"/>
            </a:pPr>
            <a:r>
              <a:rPr lang="en"/>
              <a:t>What could be added as an Action point looking forward to next week?</a:t>
            </a:r>
            <a:endParaRPr/>
          </a:p>
        </p:txBody>
      </p:sp>
      <p:sp>
        <p:nvSpPr>
          <p:cNvPr id="228" name="Google Shape;228;p26"/>
          <p:cNvSpPr txBox="1">
            <a:spLocks noGrp="1"/>
          </p:cNvSpPr>
          <p:nvPr>
            <p:ph type="title" idx="6"/>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1/3</a:t>
            </a:r>
            <a:endParaRPr/>
          </a:p>
        </p:txBody>
      </p:sp>
      <p:sp>
        <p:nvSpPr>
          <p:cNvPr id="229" name="Google Shape;229;p26"/>
          <p:cNvSpPr txBox="1">
            <a:spLocks noGrp="1"/>
          </p:cNvSpPr>
          <p:nvPr>
            <p:ph type="title" idx="5"/>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3</a:t>
            </a:r>
            <a:endParaRPr dirty="0"/>
          </a:p>
        </p:txBody>
      </p:sp>
      <p:sp>
        <p:nvSpPr>
          <p:cNvPr id="230" name="Google Shape;230;p26"/>
          <p:cNvSpPr/>
          <p:nvPr/>
        </p:nvSpPr>
        <p:spPr>
          <a:xfrm>
            <a:off x="0" y="576072"/>
            <a:ext cx="9144000" cy="91500"/>
          </a:xfrm>
          <a:prstGeom prst="rect">
            <a:avLst/>
          </a:pr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theme/theme1.xml><?xml version="1.0" encoding="utf-8"?>
<a:theme xmlns:a="http://schemas.openxmlformats.org/drawingml/2006/main" name="BUAS 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3C78D8"/>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ReferenceId xmlns="0985a443-d2af-4487-ab99-abd7888ad824"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100A5847EBE4D438975065372C3191E" ma:contentTypeVersion="1" ma:contentTypeDescription="Create a new document." ma:contentTypeScope="" ma:versionID="ece06d0419c1a06f9261605a6634a7bf">
  <xsd:schema xmlns:xsd="http://www.w3.org/2001/XMLSchema" xmlns:xs="http://www.w3.org/2001/XMLSchema" xmlns:p="http://schemas.microsoft.com/office/2006/metadata/properties" xmlns:ns2="0985a443-d2af-4487-ab99-abd7888ad824" targetNamespace="http://schemas.microsoft.com/office/2006/metadata/properties" ma:root="true" ma:fieldsID="0075ca7f51c04d59e7848e806bb0dbb1" ns2:_="">
    <xsd:import namespace="0985a443-d2af-4487-ab99-abd7888ad824"/>
    <xsd:element name="properties">
      <xsd:complexType>
        <xsd:sequence>
          <xsd:element name="documentManagement">
            <xsd:complexType>
              <xsd:all>
                <xsd:element ref="ns2:Reference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985a443-d2af-4487-ab99-abd7888ad824" elementFormDefault="qualified">
    <xsd:import namespace="http://schemas.microsoft.com/office/2006/documentManagement/types"/>
    <xsd:import namespace="http://schemas.microsoft.com/office/infopath/2007/PartnerControls"/>
    <xsd:element name="ReferenceId" ma:index="8" nillable="true" ma:displayName="ReferenceId" ma:indexed="true" ma:internalName="ReferenceId">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8D9791E-52D0-4ABB-925A-4EAECF798D9B}">
  <ds:schemaRefs>
    <ds:schemaRef ds:uri="http://schemas.microsoft.com/sharepoint/v3/contenttype/forms"/>
  </ds:schemaRefs>
</ds:datastoreItem>
</file>

<file path=customXml/itemProps2.xml><?xml version="1.0" encoding="utf-8"?>
<ds:datastoreItem xmlns:ds="http://schemas.openxmlformats.org/officeDocument/2006/customXml" ds:itemID="{3067B86F-F5BB-4BE6-9A37-0E19E53CB68B}">
  <ds:schemaRefs>
    <ds:schemaRef ds:uri="http://purl.org/dc/terms/"/>
    <ds:schemaRef ds:uri="http://schemas.microsoft.com/office/2006/documentManagement/types"/>
    <ds:schemaRef ds:uri="http://www.w3.org/XML/1998/namespace"/>
    <ds:schemaRef ds:uri="http://schemas.microsoft.com/office/2006/metadata/properties"/>
    <ds:schemaRef ds:uri="http://purl.org/dc/elements/1.1/"/>
    <ds:schemaRef ds:uri="http://schemas.microsoft.com/office/infopath/2007/PartnerControls"/>
    <ds:schemaRef ds:uri="http://schemas.openxmlformats.org/package/2006/metadata/core-properties"/>
    <ds:schemaRef ds:uri="http://purl.org/dc/dcmitype/"/>
    <ds:schemaRef ds:uri="0985a443-d2af-4487-ab99-abd7888ad824"/>
  </ds:schemaRefs>
</ds:datastoreItem>
</file>

<file path=customXml/itemProps3.xml><?xml version="1.0" encoding="utf-8"?>
<ds:datastoreItem xmlns:ds="http://schemas.openxmlformats.org/officeDocument/2006/customXml" ds:itemID="{D2738D89-933C-470B-A6BC-C7AE70C1F84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985a443-d2af-4487-ab99-abd7888ad82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2177</Words>
  <Application>Microsoft Office PowerPoint</Application>
  <PresentationFormat>On-screen Show (16:9)</PresentationFormat>
  <Paragraphs>248</Paragraphs>
  <Slides>31</Slides>
  <Notes>31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31</vt:i4>
      </vt:variant>
    </vt:vector>
  </HeadingPairs>
  <TitlesOfParts>
    <vt:vector size="40" baseType="lpstr">
      <vt:lpstr>Roboto</vt:lpstr>
      <vt:lpstr>Roboto Thin</vt:lpstr>
      <vt:lpstr>Arial</vt:lpstr>
      <vt:lpstr>Helvetica Neue</vt:lpstr>
      <vt:lpstr>Roboto Light</vt:lpstr>
      <vt:lpstr>Proxima Nova</vt:lpstr>
      <vt:lpstr>Segoe UI</vt:lpstr>
      <vt:lpstr>Alfa Slab One</vt:lpstr>
      <vt:lpstr>BUAS Gameday</vt:lpstr>
      <vt:lpstr>«studentname» «studentid» «studentacademicproject»</vt:lpstr>
      <vt:lpstr>How To Use This Template</vt:lpstr>
      <vt:lpstr>Section A</vt:lpstr>
      <vt:lpstr>Section B</vt:lpstr>
      <vt:lpstr>Week 1 - Log</vt:lpstr>
      <vt:lpstr>Week 1 - Feedback</vt:lpstr>
      <vt:lpstr>Week 2 - Log</vt:lpstr>
      <vt:lpstr>Week 2 - Feedback</vt:lpstr>
      <vt:lpstr>Week 3 - Log</vt:lpstr>
      <vt:lpstr>Week 3 - Feedback</vt:lpstr>
      <vt:lpstr>Week 4 - Log</vt:lpstr>
      <vt:lpstr>Week 4 - Feedback</vt:lpstr>
      <vt:lpstr>Week 5 - Log</vt:lpstr>
      <vt:lpstr>Week 5 - Feedback</vt:lpstr>
      <vt:lpstr>Week 6 - Log</vt:lpstr>
      <vt:lpstr>Week 6 - Feedback</vt:lpstr>
      <vt:lpstr>Week 7 - Log</vt:lpstr>
      <vt:lpstr>Week 7 - Feedback</vt:lpstr>
      <vt:lpstr>Section B</vt:lpstr>
      <vt:lpstr>ILO 1</vt:lpstr>
      <vt:lpstr>ILO 1</vt:lpstr>
      <vt:lpstr>ILO 2</vt:lpstr>
      <vt:lpstr>ILO 2</vt:lpstr>
      <vt:lpstr>ILO 3</vt:lpstr>
      <vt:lpstr>ILO 3</vt:lpstr>
      <vt:lpstr>ILO 4</vt:lpstr>
      <vt:lpstr>ILO 4</vt:lpstr>
      <vt:lpstr>ILO 4</vt:lpstr>
      <vt:lpstr>Section C</vt:lpstr>
      <vt:lpstr>What did I achieve this block?</vt:lpstr>
      <vt:lpstr>How well am I progressing?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«studentname» «studentid» «studentacademicproject»</dc:title>
  <cp:lastModifiedBy>Heijligers, Bram</cp:lastModifiedBy>
  <cp:revision>10</cp:revision>
  <dcterms:modified xsi:type="dcterms:W3CDTF">2022-08-30T18:59:41Z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0x010100D100A5847EBE4D438975065372C3191E</vt:lpwstr>
  </property>
</Properties>
</file>