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comment1.xml" ContentType="application/vnd.openxmlformats-officedocument.presentationml.comment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8" r:id="rId4"/>
  </p:sldMasterIdLst>
  <p:notesMasterIdLst>
    <p:notesMasterId r:id="rId48"/>
  </p:notesMasterIdLst>
  <p:sldIdLst>
    <p:sldId id="256" r:id="rId5"/>
    <p:sldId id="257" r:id="rId6"/>
    <p:sldId id="258" r:id="rId7"/>
    <p:sldId id="263" r:id="rId8"/>
    <p:sldId id="260" r:id="rId9"/>
    <p:sldId id="261" r:id="rId10"/>
    <p:sldId id="262" r:id="rId11"/>
    <p:sldId id="305" r:id="rId12"/>
    <p:sldId id="264" r:id="rId13"/>
    <p:sldId id="265" r:id="rId14"/>
    <p:sldId id="268" r:id="rId15"/>
    <p:sldId id="269" r:id="rId16"/>
    <p:sldId id="270" r:id="rId17"/>
    <p:sldId id="271" r:id="rId18"/>
    <p:sldId id="324" r:id="rId19"/>
    <p:sldId id="325" r:id="rId20"/>
    <p:sldId id="308" r:id="rId21"/>
    <p:sldId id="326" r:id="rId22"/>
    <p:sldId id="327" r:id="rId23"/>
    <p:sldId id="311" r:id="rId24"/>
    <p:sldId id="328" r:id="rId25"/>
    <p:sldId id="329" r:id="rId26"/>
    <p:sldId id="282" r:id="rId27"/>
    <p:sldId id="283" r:id="rId28"/>
    <p:sldId id="286" r:id="rId29"/>
    <p:sldId id="314" r:id="rId30"/>
    <p:sldId id="312" r:id="rId31"/>
    <p:sldId id="313" r:id="rId32"/>
    <p:sldId id="315" r:id="rId33"/>
    <p:sldId id="292" r:id="rId34"/>
    <p:sldId id="293" r:id="rId35"/>
    <p:sldId id="294" r:id="rId36"/>
    <p:sldId id="299" r:id="rId37"/>
    <p:sldId id="300" r:id="rId38"/>
    <p:sldId id="302" r:id="rId39"/>
    <p:sldId id="303" r:id="rId40"/>
    <p:sldId id="306" r:id="rId41"/>
    <p:sldId id="307" r:id="rId42"/>
    <p:sldId id="309" r:id="rId43"/>
    <p:sldId id="310" r:id="rId44"/>
    <p:sldId id="296" r:id="rId45"/>
    <p:sldId id="297" r:id="rId46"/>
    <p:sldId id="298" r:id="rId47"/>
  </p:sldIdLst>
  <p:sldSz cx="9144000" cy="5143500" type="screen16x9"/>
  <p:notesSz cx="6858000" cy="9144000"/>
  <p:embeddedFontLst>
    <p:embeddedFont>
      <p:font typeface="Alfa Slab One" panose="020B0604020202020204" charset="0"/>
      <p:regular r:id="rId49"/>
    </p:embeddedFont>
    <p:embeddedFont>
      <p:font typeface="Helvetica Neue" panose="020B0604020202020204" charset="0"/>
      <p:regular r:id="rId50"/>
      <p:bold r:id="rId51"/>
      <p:italic r:id="rId52"/>
      <p:boldItalic r:id="rId53"/>
    </p:embeddedFont>
    <p:embeddedFont>
      <p:font typeface="Open Sans" panose="020B0606030504020204" pitchFamily="34" charset="0"/>
      <p:regular r:id="rId54"/>
      <p:bold r:id="rId55"/>
      <p:italic r:id="rId56"/>
      <p:boldItalic r:id="rId57"/>
    </p:embeddedFont>
    <p:embeddedFont>
      <p:font typeface="Proxima Nova" panose="020B0604020202020204" charset="0"/>
      <p:regular r:id="rId58"/>
      <p:bold r:id="rId59"/>
      <p:italic r:id="rId60"/>
      <p:boldItalic r:id="rId61"/>
    </p:embeddedFont>
    <p:embeddedFont>
      <p:font typeface="Roboto" panose="02000000000000000000" pitchFamily="2" charset="0"/>
      <p:regular r:id="rId62"/>
      <p:bold r:id="rId63"/>
      <p:italic r:id="rId64"/>
      <p:boldItalic r:id="rId65"/>
    </p:embeddedFont>
    <p:embeddedFont>
      <p:font typeface="Roboto Light" panose="02000000000000000000" pitchFamily="2" charset="0"/>
      <p:regular r:id="rId66"/>
      <p:bold r:id="rId67"/>
      <p:italic r:id="rId68"/>
      <p:boldItalic r:id="rId69"/>
    </p:embeddedFont>
    <p:embeddedFont>
      <p:font typeface="Roboto Thin" panose="02000000000000000000" pitchFamily="2" charset="0"/>
      <p:regular r:id="rId70"/>
      <p:bold r:id="rId71"/>
      <p:italic r:id="rId72"/>
      <p:boldItalic r:id="rId73"/>
    </p:embeddedFont>
    <p:embeddedFont>
      <p:font typeface="Segoe UI" panose="020B0502040204020203" pitchFamily="34" charset="0"/>
      <p:regular r:id="rId74"/>
      <p:bold r:id="rId75"/>
      <p:italic r:id="rId76"/>
      <p:boldItalic r:id="rId7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swas, Abhishek" initials="BA" lastIdx="1" clrIdx="0">
    <p:extLst>
      <p:ext uri="{19B8F6BF-5375-455C-9EA6-DF929625EA0E}">
        <p15:presenceInfo xmlns:p15="http://schemas.microsoft.com/office/powerpoint/2012/main" userId="S::biswas.a@buas.nl::fb8d240a-d551-4b24-ab9a-9862bbc79dd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1F3184-B9B0-48E9-BB84-4F46E3F22836}" v="8" dt="2021-08-31T10:05:44.704"/>
    <p1510:client id="{2B37B9BF-F45E-4790-ABCD-F8EFDB07ACFB}" v="24" dt="2021-08-31T10:03:02.688"/>
    <p1510:client id="{2C351369-646F-4408-9DA0-A3C9314D39E3}" v="35" dt="2021-11-04T15:12:24.104"/>
    <p1510:client id="{342B10AE-9F51-4A99-9205-98D06BBEA5D7}" v="14" dt="2021-09-17T14:30:21.170"/>
    <p1510:client id="{93F31332-918B-45B0-A28E-5082ED56062B}" v="25" dt="2021-09-17T14:25:59.778"/>
    <p1510:client id="{AD121B51-E0ED-4064-B3F3-5BF26986F106}" v="1" dt="2021-10-12T08:22:19.306"/>
    <p1510:client id="{CB69438A-5F84-4332-AEBF-7ECEA1C9D5A5}" v="29" dt="2021-10-08T07:37:31.922"/>
    <p1510:client id="{CCDE9E4E-5D09-4395-A348-E3BF5775B480}" v="174" dt="2021-09-17T15:01:29.178"/>
    <p1510:client id="{FCE27AD3-2A2C-486D-9BD5-2B0AE5F79050}" v="2" dt="2021-10-22T09:47:28.281"/>
  </p1510:revLst>
</p1510:revInfo>
</file>

<file path=ppt/tableStyles.xml><?xml version="1.0" encoding="utf-8"?>
<a:tblStyleLst xmlns:a="http://schemas.openxmlformats.org/drawingml/2006/main" def="{764D4AE7-FFBC-431D-9275-528F30A785D3}">
  <a:tblStyle styleId="{764D4AE7-FFBC-431D-9275-528F30A785D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0" d="100"/>
          <a:sy n="140" d="100"/>
        </p:scale>
        <p:origin x="1446"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font" Target="fonts/font15.fntdata"/><Relationship Id="rId68" Type="http://schemas.openxmlformats.org/officeDocument/2006/relationships/font" Target="fonts/font20.fntdata"/><Relationship Id="rId84" Type="http://schemas.microsoft.com/office/2015/10/relationships/revisionInfo" Target="revisionInfo.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font" Target="fonts/font5.fntdata"/><Relationship Id="rId58" Type="http://schemas.openxmlformats.org/officeDocument/2006/relationships/font" Target="fonts/font10.fntdata"/><Relationship Id="rId74" Type="http://schemas.openxmlformats.org/officeDocument/2006/relationships/font" Target="fonts/font26.fntdata"/><Relationship Id="rId79"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font" Target="fonts/font13.fntdata"/><Relationship Id="rId82"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56" Type="http://schemas.openxmlformats.org/officeDocument/2006/relationships/font" Target="fonts/font8.fntdata"/><Relationship Id="rId64" Type="http://schemas.openxmlformats.org/officeDocument/2006/relationships/font" Target="fonts/font16.fntdata"/><Relationship Id="rId69" Type="http://schemas.openxmlformats.org/officeDocument/2006/relationships/font" Target="fonts/font21.fntdata"/><Relationship Id="rId77" Type="http://schemas.openxmlformats.org/officeDocument/2006/relationships/font" Target="fonts/font29.fntdata"/><Relationship Id="rId8" Type="http://schemas.openxmlformats.org/officeDocument/2006/relationships/slide" Target="slides/slide4.xml"/><Relationship Id="rId51" Type="http://schemas.openxmlformats.org/officeDocument/2006/relationships/font" Target="fonts/font3.fntdata"/><Relationship Id="rId72" Type="http://schemas.openxmlformats.org/officeDocument/2006/relationships/font" Target="fonts/font24.fntdata"/><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11.fntdata"/><Relationship Id="rId67" Type="http://schemas.openxmlformats.org/officeDocument/2006/relationships/font" Target="fonts/font19.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6.fntdata"/><Relationship Id="rId62" Type="http://schemas.openxmlformats.org/officeDocument/2006/relationships/font" Target="fonts/font14.fntdata"/><Relationship Id="rId70" Type="http://schemas.openxmlformats.org/officeDocument/2006/relationships/font" Target="fonts/font22.fntdata"/><Relationship Id="rId75" Type="http://schemas.openxmlformats.org/officeDocument/2006/relationships/font" Target="fonts/font27.fntdata"/><Relationship Id="rId83"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4.fntdata"/><Relationship Id="rId60" Type="http://schemas.openxmlformats.org/officeDocument/2006/relationships/font" Target="fonts/font12.fntdata"/><Relationship Id="rId65" Type="http://schemas.openxmlformats.org/officeDocument/2006/relationships/font" Target="fonts/font17.fntdata"/><Relationship Id="rId73" Type="http://schemas.openxmlformats.org/officeDocument/2006/relationships/font" Target="fonts/font25.fntdata"/><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font" Target="fonts/font2.fntdata"/><Relationship Id="rId55" Type="http://schemas.openxmlformats.org/officeDocument/2006/relationships/font" Target="fonts/font7.fntdata"/><Relationship Id="rId76" Type="http://schemas.openxmlformats.org/officeDocument/2006/relationships/font" Target="fonts/font28.fntdata"/><Relationship Id="rId7" Type="http://schemas.openxmlformats.org/officeDocument/2006/relationships/slide" Target="slides/slide3.xml"/><Relationship Id="rId71" Type="http://schemas.openxmlformats.org/officeDocument/2006/relationships/font" Target="fonts/font23.fntdata"/><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font" Target="fonts/font1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erck, Irene van" userId="S::blerck.i@buas.nl::a459afc0-a645-4902-97f4-db4ffab93732" providerId="AD" clId="Web-{93F31332-918B-45B0-A28E-5082ED56062B}"/>
    <pc:docChg chg="modSld">
      <pc:chgData name="Blerck, Irene van" userId="S::blerck.i@buas.nl::a459afc0-a645-4902-97f4-db4ffab93732" providerId="AD" clId="Web-{93F31332-918B-45B0-A28E-5082ED56062B}" dt="2021-09-17T14:25:59.778" v="24" actId="20577"/>
      <pc:docMkLst>
        <pc:docMk/>
      </pc:docMkLst>
      <pc:sldChg chg="modSp">
        <pc:chgData name="Blerck, Irene van" userId="S::blerck.i@buas.nl::a459afc0-a645-4902-97f4-db4ffab93732" providerId="AD" clId="Web-{93F31332-918B-45B0-A28E-5082ED56062B}" dt="2021-09-17T14:25:59.778" v="24" actId="20577"/>
        <pc:sldMkLst>
          <pc:docMk/>
          <pc:sldMk cId="0" sldId="265"/>
        </pc:sldMkLst>
        <pc:spChg chg="mod">
          <ac:chgData name="Blerck, Irene van" userId="S::blerck.i@buas.nl::a459afc0-a645-4902-97f4-db4ffab93732" providerId="AD" clId="Web-{93F31332-918B-45B0-A28E-5082ED56062B}" dt="2021-09-17T14:25:59.778" v="24" actId="20577"/>
          <ac:spMkLst>
            <pc:docMk/>
            <pc:sldMk cId="0" sldId="265"/>
            <ac:spMk id="174" creationId="{00000000-0000-0000-0000-000000000000}"/>
          </ac:spMkLst>
        </pc:spChg>
      </pc:sldChg>
    </pc:docChg>
  </pc:docChgLst>
  <pc:docChgLst>
    <pc:chgData name="Biswas, Abhishek" userId="S::biswas.a@buas.nl::fb8d240a-d551-4b24-ab9a-9862bbc79dd8" providerId="AD" clId="Web-{2B37B9BF-F45E-4790-ABCD-F8EFDB07ACFB}"/>
    <pc:docChg chg="modSld">
      <pc:chgData name="Biswas, Abhishek" userId="S::biswas.a@buas.nl::fb8d240a-d551-4b24-ab9a-9862bbc79dd8" providerId="AD" clId="Web-{2B37B9BF-F45E-4790-ABCD-F8EFDB07ACFB}" dt="2021-08-31T10:03:02.688" v="21"/>
      <pc:docMkLst>
        <pc:docMk/>
      </pc:docMkLst>
      <pc:sldChg chg="addSp">
        <pc:chgData name="Biswas, Abhishek" userId="S::biswas.a@buas.nl::fb8d240a-d551-4b24-ab9a-9862bbc79dd8" providerId="AD" clId="Web-{2B37B9BF-F45E-4790-ABCD-F8EFDB07ACFB}" dt="2021-08-31T10:03:02.688" v="21"/>
        <pc:sldMkLst>
          <pc:docMk/>
          <pc:sldMk cId="0" sldId="256"/>
        </pc:sldMkLst>
        <pc:spChg chg="add">
          <ac:chgData name="Biswas, Abhishek" userId="S::biswas.a@buas.nl::fb8d240a-d551-4b24-ab9a-9862bbc79dd8" providerId="AD" clId="Web-{2B37B9BF-F45E-4790-ABCD-F8EFDB07ACFB}" dt="2021-08-31T10:03:02.688" v="21"/>
          <ac:spMkLst>
            <pc:docMk/>
            <pc:sldMk cId="0" sldId="256"/>
            <ac:spMk id="2" creationId="{F6DF244E-7A68-4325-B7D7-5C2B203F44F9}"/>
          </ac:spMkLst>
        </pc:spChg>
      </pc:sldChg>
      <pc:sldChg chg="modSp">
        <pc:chgData name="Biswas, Abhishek" userId="S::biswas.a@buas.nl::fb8d240a-d551-4b24-ab9a-9862bbc79dd8" providerId="AD" clId="Web-{2B37B9BF-F45E-4790-ABCD-F8EFDB07ACFB}" dt="2021-08-31T10:02:20.812" v="6" actId="20577"/>
        <pc:sldMkLst>
          <pc:docMk/>
          <pc:sldMk cId="0" sldId="263"/>
        </pc:sldMkLst>
        <pc:spChg chg="mod">
          <ac:chgData name="Biswas, Abhishek" userId="S::biswas.a@buas.nl::fb8d240a-d551-4b24-ab9a-9862bbc79dd8" providerId="AD" clId="Web-{2B37B9BF-F45E-4790-ABCD-F8EFDB07ACFB}" dt="2021-08-31T10:02:20.812" v="6" actId="20577"/>
          <ac:spMkLst>
            <pc:docMk/>
            <pc:sldMk cId="0" sldId="263"/>
            <ac:spMk id="154" creationId="{00000000-0000-0000-0000-000000000000}"/>
          </ac:spMkLst>
        </pc:spChg>
      </pc:sldChg>
      <pc:sldChg chg="modSp">
        <pc:chgData name="Biswas, Abhishek" userId="S::biswas.a@buas.nl::fb8d240a-d551-4b24-ab9a-9862bbc79dd8" providerId="AD" clId="Web-{2B37B9BF-F45E-4790-ABCD-F8EFDB07ACFB}" dt="2021-08-31T10:02:45.172" v="11" actId="20577"/>
        <pc:sldMkLst>
          <pc:docMk/>
          <pc:sldMk cId="0" sldId="264"/>
        </pc:sldMkLst>
        <pc:spChg chg="mod">
          <ac:chgData name="Biswas, Abhishek" userId="S::biswas.a@buas.nl::fb8d240a-d551-4b24-ab9a-9862bbc79dd8" providerId="AD" clId="Web-{2B37B9BF-F45E-4790-ABCD-F8EFDB07ACFB}" dt="2021-08-31T10:02:45.172" v="11" actId="20577"/>
          <ac:spMkLst>
            <pc:docMk/>
            <pc:sldMk cId="0" sldId="264"/>
            <ac:spMk id="160" creationId="{00000000-0000-0000-0000-000000000000}"/>
          </ac:spMkLst>
        </pc:spChg>
      </pc:sldChg>
      <pc:sldChg chg="modSp">
        <pc:chgData name="Biswas, Abhishek" userId="S::biswas.a@buas.nl::fb8d240a-d551-4b24-ab9a-9862bbc79dd8" providerId="AD" clId="Web-{2B37B9BF-F45E-4790-ABCD-F8EFDB07ACFB}" dt="2021-08-31T10:02:59.720" v="20" actId="20577"/>
        <pc:sldMkLst>
          <pc:docMk/>
          <pc:sldMk cId="0" sldId="265"/>
        </pc:sldMkLst>
        <pc:spChg chg="mod">
          <ac:chgData name="Biswas, Abhishek" userId="S::biswas.a@buas.nl::fb8d240a-d551-4b24-ab9a-9862bbc79dd8" providerId="AD" clId="Web-{2B37B9BF-F45E-4790-ABCD-F8EFDB07ACFB}" dt="2021-08-31T10:02:59.720" v="20" actId="20577"/>
          <ac:spMkLst>
            <pc:docMk/>
            <pc:sldMk cId="0" sldId="265"/>
            <ac:spMk id="174" creationId="{00000000-0000-0000-0000-000000000000}"/>
          </ac:spMkLst>
        </pc:spChg>
      </pc:sldChg>
    </pc:docChg>
  </pc:docChgLst>
  <pc:docChgLst>
    <pc:chgData name="Kozlova, Zhanna" userId="S::kozlova.z@buas.nl::8d63d5a7-3991-4693-b13a-8e2a489aa357" providerId="AD" clId="Web-{CCDE9E4E-5D09-4395-A348-E3BF5775B480}"/>
    <pc:docChg chg="modSld">
      <pc:chgData name="Kozlova, Zhanna" userId="S::kozlova.z@buas.nl::8d63d5a7-3991-4693-b13a-8e2a489aa357" providerId="AD" clId="Web-{CCDE9E4E-5D09-4395-A348-E3BF5775B480}" dt="2021-09-17T15:01:29.178" v="173" actId="20577"/>
      <pc:docMkLst>
        <pc:docMk/>
      </pc:docMkLst>
      <pc:sldChg chg="modSp">
        <pc:chgData name="Kozlova, Zhanna" userId="S::kozlova.z@buas.nl::8d63d5a7-3991-4693-b13a-8e2a489aa357" providerId="AD" clId="Web-{CCDE9E4E-5D09-4395-A348-E3BF5775B480}" dt="2021-09-17T15:01:29.178" v="173" actId="20577"/>
        <pc:sldMkLst>
          <pc:docMk/>
          <pc:sldMk cId="0" sldId="265"/>
        </pc:sldMkLst>
        <pc:spChg chg="mod">
          <ac:chgData name="Kozlova, Zhanna" userId="S::kozlova.z@buas.nl::8d63d5a7-3991-4693-b13a-8e2a489aa357" providerId="AD" clId="Web-{CCDE9E4E-5D09-4395-A348-E3BF5775B480}" dt="2021-09-17T15:01:29.178" v="173" actId="20577"/>
          <ac:spMkLst>
            <pc:docMk/>
            <pc:sldMk cId="0" sldId="265"/>
            <ac:spMk id="174" creationId="{00000000-0000-0000-0000-000000000000}"/>
          </ac:spMkLst>
        </pc:spChg>
      </pc:sldChg>
    </pc:docChg>
  </pc:docChgLst>
  <pc:docChgLst>
    <pc:chgData name="Engering, Elisabeth (210811)" userId="S::210811@buas.nl::e0321fa4-dab0-47ff-8663-e63a5ebcb72c" providerId="AD" clId="Web-{FCE27AD3-2A2C-486D-9BD5-2B0AE5F79050}"/>
    <pc:docChg chg="modSld">
      <pc:chgData name="Engering, Elisabeth (210811)" userId="S::210811@buas.nl::e0321fa4-dab0-47ff-8663-e63a5ebcb72c" providerId="AD" clId="Web-{FCE27AD3-2A2C-486D-9BD5-2B0AE5F79050}" dt="2021-10-22T09:47:28.281" v="1" actId="20577"/>
      <pc:docMkLst>
        <pc:docMk/>
      </pc:docMkLst>
      <pc:sldChg chg="modSp">
        <pc:chgData name="Engering, Elisabeth (210811)" userId="S::210811@buas.nl::e0321fa4-dab0-47ff-8663-e63a5ebcb72c" providerId="AD" clId="Web-{FCE27AD3-2A2C-486D-9BD5-2B0AE5F79050}" dt="2021-10-22T09:47:28.281" v="1" actId="20577"/>
        <pc:sldMkLst>
          <pc:docMk/>
          <pc:sldMk cId="0" sldId="269"/>
        </pc:sldMkLst>
        <pc:spChg chg="mod">
          <ac:chgData name="Engering, Elisabeth (210811)" userId="S::210811@buas.nl::e0321fa4-dab0-47ff-8663-e63a5ebcb72c" providerId="AD" clId="Web-{FCE27AD3-2A2C-486D-9BD5-2B0AE5F79050}" dt="2021-10-22T09:47:28.281" v="1" actId="20577"/>
          <ac:spMkLst>
            <pc:docMk/>
            <pc:sldMk cId="0" sldId="269"/>
            <ac:spMk id="216" creationId="{00000000-0000-0000-0000-000000000000}"/>
          </ac:spMkLst>
        </pc:spChg>
      </pc:sldChg>
    </pc:docChg>
  </pc:docChgLst>
  <pc:docChgLst>
    <pc:chgData name="Blerck, Irene van" userId="S::blerck.i@buas.nl::a459afc0-a645-4902-97f4-db4ffab93732" providerId="AD" clId="Web-{342B10AE-9F51-4A99-9205-98D06BBEA5D7}"/>
    <pc:docChg chg="modSld">
      <pc:chgData name="Blerck, Irene van" userId="S::blerck.i@buas.nl::a459afc0-a645-4902-97f4-db4ffab93732" providerId="AD" clId="Web-{342B10AE-9F51-4A99-9205-98D06BBEA5D7}" dt="2021-09-17T14:30:21.170" v="13" actId="20577"/>
      <pc:docMkLst>
        <pc:docMk/>
      </pc:docMkLst>
      <pc:sldChg chg="modSp">
        <pc:chgData name="Blerck, Irene van" userId="S::blerck.i@buas.nl::a459afc0-a645-4902-97f4-db4ffab93732" providerId="AD" clId="Web-{342B10AE-9F51-4A99-9205-98D06BBEA5D7}" dt="2021-09-17T14:30:21.170" v="13" actId="20577"/>
        <pc:sldMkLst>
          <pc:docMk/>
          <pc:sldMk cId="0" sldId="265"/>
        </pc:sldMkLst>
        <pc:spChg chg="mod">
          <ac:chgData name="Blerck, Irene van" userId="S::blerck.i@buas.nl::a459afc0-a645-4902-97f4-db4ffab93732" providerId="AD" clId="Web-{342B10AE-9F51-4A99-9205-98D06BBEA5D7}" dt="2021-09-17T14:30:21.170" v="13" actId="20577"/>
          <ac:spMkLst>
            <pc:docMk/>
            <pc:sldMk cId="0" sldId="265"/>
            <ac:spMk id="174" creationId="{00000000-0000-0000-0000-000000000000}"/>
          </ac:spMkLst>
        </pc:spChg>
      </pc:sldChg>
    </pc:docChg>
  </pc:docChgLst>
  <pc:docChgLst>
    <pc:chgData name="Biswas, Abhishek" userId="fb8d240a-d551-4b24-ab9a-9862bbc79dd8" providerId="ADAL" clId="{021F3184-B9B0-48E9-BB84-4F46E3F22836}"/>
    <pc:docChg chg="custSel addSld delSld modSld modMainMaster">
      <pc:chgData name="Biswas, Abhishek" userId="fb8d240a-d551-4b24-ab9a-9862bbc79dd8" providerId="ADAL" clId="{021F3184-B9B0-48E9-BB84-4F46E3F22836}" dt="2021-08-31T11:59:35.068" v="327" actId="13822"/>
      <pc:docMkLst>
        <pc:docMk/>
      </pc:docMkLst>
      <pc:sldChg chg="modSp mod">
        <pc:chgData name="Biswas, Abhishek" userId="fb8d240a-d551-4b24-ab9a-9862bbc79dd8" providerId="ADAL" clId="{021F3184-B9B0-48E9-BB84-4F46E3F22836}" dt="2021-08-30T17:47:35.964" v="0" actId="6549"/>
        <pc:sldMkLst>
          <pc:docMk/>
          <pc:sldMk cId="0" sldId="257"/>
        </pc:sldMkLst>
        <pc:spChg chg="mod">
          <ac:chgData name="Biswas, Abhishek" userId="fb8d240a-d551-4b24-ab9a-9862bbc79dd8" providerId="ADAL" clId="{021F3184-B9B0-48E9-BB84-4F46E3F22836}" dt="2021-08-30T17:47:35.964" v="0" actId="6549"/>
          <ac:spMkLst>
            <pc:docMk/>
            <pc:sldMk cId="0" sldId="257"/>
            <ac:spMk id="102" creationId="{00000000-0000-0000-0000-000000000000}"/>
          </ac:spMkLst>
        </pc:spChg>
      </pc:sldChg>
      <pc:sldChg chg="del">
        <pc:chgData name="Biswas, Abhishek" userId="fb8d240a-d551-4b24-ab9a-9862bbc79dd8" providerId="ADAL" clId="{021F3184-B9B0-48E9-BB84-4F46E3F22836}" dt="2021-08-30T17:49:05.459" v="1" actId="47"/>
        <pc:sldMkLst>
          <pc:docMk/>
          <pc:sldMk cId="0" sldId="258"/>
        </pc:sldMkLst>
      </pc:sldChg>
      <pc:sldChg chg="del">
        <pc:chgData name="Biswas, Abhishek" userId="fb8d240a-d551-4b24-ab9a-9862bbc79dd8" providerId="ADAL" clId="{021F3184-B9B0-48E9-BB84-4F46E3F22836}" dt="2021-08-30T17:49:13.322" v="2" actId="47"/>
        <pc:sldMkLst>
          <pc:docMk/>
          <pc:sldMk cId="0" sldId="259"/>
        </pc:sldMkLst>
      </pc:sldChg>
      <pc:sldChg chg="del">
        <pc:chgData name="Biswas, Abhishek" userId="fb8d240a-d551-4b24-ab9a-9862bbc79dd8" providerId="ADAL" clId="{021F3184-B9B0-48E9-BB84-4F46E3F22836}" dt="2021-08-30T17:49:15.860" v="3" actId="47"/>
        <pc:sldMkLst>
          <pc:docMk/>
          <pc:sldMk cId="0" sldId="260"/>
        </pc:sldMkLst>
      </pc:sldChg>
      <pc:sldChg chg="del">
        <pc:chgData name="Biswas, Abhishek" userId="fb8d240a-d551-4b24-ab9a-9862bbc79dd8" providerId="ADAL" clId="{021F3184-B9B0-48E9-BB84-4F46E3F22836}" dt="2021-08-30T17:49:18.250" v="4" actId="47"/>
        <pc:sldMkLst>
          <pc:docMk/>
          <pc:sldMk cId="0" sldId="261"/>
        </pc:sldMkLst>
      </pc:sldChg>
      <pc:sldChg chg="del">
        <pc:chgData name="Biswas, Abhishek" userId="fb8d240a-d551-4b24-ab9a-9862bbc79dd8" providerId="ADAL" clId="{021F3184-B9B0-48E9-BB84-4F46E3F22836}" dt="2021-08-30T17:49:20.407" v="5" actId="47"/>
        <pc:sldMkLst>
          <pc:docMk/>
          <pc:sldMk cId="0" sldId="262"/>
        </pc:sldMkLst>
      </pc:sldChg>
      <pc:sldChg chg="addSp modSp mod">
        <pc:chgData name="Biswas, Abhishek" userId="fb8d240a-d551-4b24-ab9a-9862bbc79dd8" providerId="ADAL" clId="{021F3184-B9B0-48E9-BB84-4F46E3F22836}" dt="2021-08-31T11:59:35.068" v="327" actId="13822"/>
        <pc:sldMkLst>
          <pc:docMk/>
          <pc:sldMk cId="0" sldId="263"/>
        </pc:sldMkLst>
        <pc:spChg chg="add mod">
          <ac:chgData name="Biswas, Abhishek" userId="fb8d240a-d551-4b24-ab9a-9862bbc79dd8" providerId="ADAL" clId="{021F3184-B9B0-48E9-BB84-4F46E3F22836}" dt="2021-08-31T11:59:35.068" v="327" actId="13822"/>
          <ac:spMkLst>
            <pc:docMk/>
            <pc:sldMk cId="0" sldId="263"/>
            <ac:spMk id="2" creationId="{4E84F48E-9152-454D-9754-FA0D0AD81F68}"/>
          </ac:spMkLst>
        </pc:spChg>
        <pc:spChg chg="mod">
          <ac:chgData name="Biswas, Abhishek" userId="fb8d240a-d551-4b24-ab9a-9862bbc79dd8" providerId="ADAL" clId="{021F3184-B9B0-48E9-BB84-4F46E3F22836}" dt="2021-08-31T11:58:06.594" v="261" actId="20577"/>
          <ac:spMkLst>
            <pc:docMk/>
            <pc:sldMk cId="0" sldId="263"/>
            <ac:spMk id="153" creationId="{00000000-0000-0000-0000-000000000000}"/>
          </ac:spMkLst>
        </pc:spChg>
        <pc:spChg chg="mod">
          <ac:chgData name="Biswas, Abhishek" userId="fb8d240a-d551-4b24-ab9a-9862bbc79dd8" providerId="ADAL" clId="{021F3184-B9B0-48E9-BB84-4F46E3F22836}" dt="2021-08-31T11:58:16.080" v="285" actId="20577"/>
          <ac:spMkLst>
            <pc:docMk/>
            <pc:sldMk cId="0" sldId="263"/>
            <ac:spMk id="154" creationId="{00000000-0000-0000-0000-000000000000}"/>
          </ac:spMkLst>
        </pc:spChg>
        <pc:spChg chg="mod">
          <ac:chgData name="Biswas, Abhishek" userId="fb8d240a-d551-4b24-ab9a-9862bbc79dd8" providerId="ADAL" clId="{021F3184-B9B0-48E9-BB84-4F46E3F22836}" dt="2021-08-31T11:58:03.116" v="259" actId="20577"/>
          <ac:spMkLst>
            <pc:docMk/>
            <pc:sldMk cId="0" sldId="263"/>
            <ac:spMk id="155" creationId="{00000000-0000-0000-0000-000000000000}"/>
          </ac:spMkLst>
        </pc:spChg>
      </pc:sldChg>
      <pc:sldChg chg="modSp mod">
        <pc:chgData name="Biswas, Abhishek" userId="fb8d240a-d551-4b24-ab9a-9862bbc79dd8" providerId="ADAL" clId="{021F3184-B9B0-48E9-BB84-4F46E3F22836}" dt="2021-08-31T10:07:56.834" v="113" actId="20577"/>
        <pc:sldMkLst>
          <pc:docMk/>
          <pc:sldMk cId="0" sldId="265"/>
        </pc:sldMkLst>
        <pc:spChg chg="mod">
          <ac:chgData name="Biswas, Abhishek" userId="fb8d240a-d551-4b24-ab9a-9862bbc79dd8" providerId="ADAL" clId="{021F3184-B9B0-48E9-BB84-4F46E3F22836}" dt="2021-08-31T10:07:56.834" v="113" actId="20577"/>
          <ac:spMkLst>
            <pc:docMk/>
            <pc:sldMk cId="0" sldId="265"/>
            <ac:spMk id="172" creationId="{00000000-0000-0000-0000-000000000000}"/>
          </ac:spMkLst>
        </pc:spChg>
      </pc:sldChg>
      <pc:sldChg chg="del">
        <pc:chgData name="Biswas, Abhishek" userId="fb8d240a-d551-4b24-ab9a-9862bbc79dd8" providerId="ADAL" clId="{021F3184-B9B0-48E9-BB84-4F46E3F22836}" dt="2021-08-31T10:08:04.643" v="114" actId="47"/>
        <pc:sldMkLst>
          <pc:docMk/>
          <pc:sldMk cId="0" sldId="266"/>
        </pc:sldMkLst>
      </pc:sldChg>
      <pc:sldChg chg="del">
        <pc:chgData name="Biswas, Abhishek" userId="fb8d240a-d551-4b24-ab9a-9862bbc79dd8" providerId="ADAL" clId="{021F3184-B9B0-48E9-BB84-4F46E3F22836}" dt="2021-08-31T10:08:07.721" v="115" actId="47"/>
        <pc:sldMkLst>
          <pc:docMk/>
          <pc:sldMk cId="0" sldId="267"/>
        </pc:sldMkLst>
      </pc:sldChg>
      <pc:sldChg chg="modSp mod">
        <pc:chgData name="Biswas, Abhishek" userId="fb8d240a-d551-4b24-ab9a-9862bbc79dd8" providerId="ADAL" clId="{021F3184-B9B0-48E9-BB84-4F46E3F22836}" dt="2021-08-31T10:08:32.845" v="123" actId="20577"/>
        <pc:sldMkLst>
          <pc:docMk/>
          <pc:sldMk cId="0" sldId="268"/>
        </pc:sldMkLst>
        <pc:spChg chg="mod">
          <ac:chgData name="Biswas, Abhishek" userId="fb8d240a-d551-4b24-ab9a-9862bbc79dd8" providerId="ADAL" clId="{021F3184-B9B0-48E9-BB84-4F46E3F22836}" dt="2021-08-31T10:08:32.845" v="123" actId="20577"/>
          <ac:spMkLst>
            <pc:docMk/>
            <pc:sldMk cId="0" sldId="268"/>
            <ac:spMk id="202" creationId="{00000000-0000-0000-0000-000000000000}"/>
          </ac:spMkLst>
        </pc:spChg>
        <pc:spChg chg="mod">
          <ac:chgData name="Biswas, Abhishek" userId="fb8d240a-d551-4b24-ab9a-9862bbc79dd8" providerId="ADAL" clId="{021F3184-B9B0-48E9-BB84-4F46E3F22836}" dt="2021-08-31T10:08:19.371" v="117" actId="20577"/>
          <ac:spMkLst>
            <pc:docMk/>
            <pc:sldMk cId="0" sldId="268"/>
            <ac:spMk id="208" creationId="{00000000-0000-0000-0000-000000000000}"/>
          </ac:spMkLst>
        </pc:spChg>
      </pc:sldChg>
      <pc:sldChg chg="modSp mod">
        <pc:chgData name="Biswas, Abhishek" userId="fb8d240a-d551-4b24-ab9a-9862bbc79dd8" providerId="ADAL" clId="{021F3184-B9B0-48E9-BB84-4F46E3F22836}" dt="2021-08-31T10:08:47.030" v="131" actId="20577"/>
        <pc:sldMkLst>
          <pc:docMk/>
          <pc:sldMk cId="0" sldId="269"/>
        </pc:sldMkLst>
        <pc:spChg chg="mod">
          <ac:chgData name="Biswas, Abhishek" userId="fb8d240a-d551-4b24-ab9a-9862bbc79dd8" providerId="ADAL" clId="{021F3184-B9B0-48E9-BB84-4F46E3F22836}" dt="2021-08-31T10:08:47.030" v="131" actId="20577"/>
          <ac:spMkLst>
            <pc:docMk/>
            <pc:sldMk cId="0" sldId="269"/>
            <ac:spMk id="214" creationId="{00000000-0000-0000-0000-000000000000}"/>
          </ac:spMkLst>
        </pc:spChg>
        <pc:spChg chg="mod">
          <ac:chgData name="Biswas, Abhishek" userId="fb8d240a-d551-4b24-ab9a-9862bbc79dd8" providerId="ADAL" clId="{021F3184-B9B0-48E9-BB84-4F46E3F22836}" dt="2021-08-31T10:08:41.729" v="125" actId="20577"/>
          <ac:spMkLst>
            <pc:docMk/>
            <pc:sldMk cId="0" sldId="269"/>
            <ac:spMk id="218" creationId="{00000000-0000-0000-0000-000000000000}"/>
          </ac:spMkLst>
        </pc:spChg>
      </pc:sldChg>
      <pc:sldChg chg="addSp delSp modSp mod">
        <pc:chgData name="Biswas, Abhishek" userId="fb8d240a-d551-4b24-ab9a-9862bbc79dd8" providerId="ADAL" clId="{021F3184-B9B0-48E9-BB84-4F46E3F22836}" dt="2021-08-31T10:09:07.171" v="147" actId="20577"/>
        <pc:sldMkLst>
          <pc:docMk/>
          <pc:sldMk cId="0" sldId="270"/>
        </pc:sldMkLst>
        <pc:spChg chg="add del mod">
          <ac:chgData name="Biswas, Abhishek" userId="fb8d240a-d551-4b24-ab9a-9862bbc79dd8" providerId="ADAL" clId="{021F3184-B9B0-48E9-BB84-4F46E3F22836}" dt="2021-08-30T17:51:48.876" v="9" actId="21"/>
          <ac:spMkLst>
            <pc:docMk/>
            <pc:sldMk cId="0" sldId="270"/>
            <ac:spMk id="3" creationId="{EDD79CA0-7A7C-44AB-8440-F4734912E253}"/>
          </ac:spMkLst>
        </pc:spChg>
        <pc:spChg chg="add del mod">
          <ac:chgData name="Biswas, Abhishek" userId="fb8d240a-d551-4b24-ab9a-9862bbc79dd8" providerId="ADAL" clId="{021F3184-B9B0-48E9-BB84-4F46E3F22836}" dt="2021-08-30T17:51:39.176" v="8" actId="21"/>
          <ac:spMkLst>
            <pc:docMk/>
            <pc:sldMk cId="0" sldId="270"/>
            <ac:spMk id="5" creationId="{8D8E758E-D7F1-4EE1-BC9C-0DE1E5D28197}"/>
          </ac:spMkLst>
        </pc:spChg>
        <pc:spChg chg="mod">
          <ac:chgData name="Biswas, Abhishek" userId="fb8d240a-d551-4b24-ab9a-9862bbc79dd8" providerId="ADAL" clId="{021F3184-B9B0-48E9-BB84-4F46E3F22836}" dt="2021-08-31T10:09:07.171" v="147" actId="20577"/>
          <ac:spMkLst>
            <pc:docMk/>
            <pc:sldMk cId="0" sldId="270"/>
            <ac:spMk id="223" creationId="{00000000-0000-0000-0000-000000000000}"/>
          </ac:spMkLst>
        </pc:spChg>
        <pc:spChg chg="mod">
          <ac:chgData name="Biswas, Abhishek" userId="fb8d240a-d551-4b24-ab9a-9862bbc79dd8" providerId="ADAL" clId="{021F3184-B9B0-48E9-BB84-4F46E3F22836}" dt="2021-08-31T10:08:57.039" v="133" actId="20577"/>
          <ac:spMkLst>
            <pc:docMk/>
            <pc:sldMk cId="0" sldId="270"/>
            <ac:spMk id="229" creationId="{00000000-0000-0000-0000-000000000000}"/>
          </ac:spMkLst>
        </pc:spChg>
        <pc:spChg chg="del">
          <ac:chgData name="Biswas, Abhishek" userId="fb8d240a-d551-4b24-ab9a-9862bbc79dd8" providerId="ADAL" clId="{021F3184-B9B0-48E9-BB84-4F46E3F22836}" dt="2021-08-30T17:51:09.624" v="6" actId="478"/>
          <ac:spMkLst>
            <pc:docMk/>
            <pc:sldMk cId="0" sldId="270"/>
            <ac:spMk id="231" creationId="{00000000-0000-0000-0000-000000000000}"/>
          </ac:spMkLst>
        </pc:spChg>
        <pc:spChg chg="del">
          <ac:chgData name="Biswas, Abhishek" userId="fb8d240a-d551-4b24-ab9a-9862bbc79dd8" providerId="ADAL" clId="{021F3184-B9B0-48E9-BB84-4F46E3F22836}" dt="2021-08-30T17:51:14.974" v="7" actId="478"/>
          <ac:spMkLst>
            <pc:docMk/>
            <pc:sldMk cId="0" sldId="270"/>
            <ac:spMk id="232" creationId="{00000000-0000-0000-0000-000000000000}"/>
          </ac:spMkLst>
        </pc:spChg>
      </pc:sldChg>
      <pc:sldChg chg="modSp mod">
        <pc:chgData name="Biswas, Abhishek" userId="fb8d240a-d551-4b24-ab9a-9862bbc79dd8" providerId="ADAL" clId="{021F3184-B9B0-48E9-BB84-4F46E3F22836}" dt="2021-08-31T10:09:22.875" v="157" actId="20577"/>
        <pc:sldMkLst>
          <pc:docMk/>
          <pc:sldMk cId="0" sldId="271"/>
        </pc:sldMkLst>
        <pc:spChg chg="mod">
          <ac:chgData name="Biswas, Abhishek" userId="fb8d240a-d551-4b24-ab9a-9862bbc79dd8" providerId="ADAL" clId="{021F3184-B9B0-48E9-BB84-4F46E3F22836}" dt="2021-08-31T10:09:22.875" v="157" actId="20577"/>
          <ac:spMkLst>
            <pc:docMk/>
            <pc:sldMk cId="0" sldId="271"/>
            <ac:spMk id="237" creationId="{00000000-0000-0000-0000-000000000000}"/>
          </ac:spMkLst>
        </pc:spChg>
        <pc:spChg chg="mod">
          <ac:chgData name="Biswas, Abhishek" userId="fb8d240a-d551-4b24-ab9a-9862bbc79dd8" providerId="ADAL" clId="{021F3184-B9B0-48E9-BB84-4F46E3F22836}" dt="2021-08-31T10:09:16.216" v="149" actId="20577"/>
          <ac:spMkLst>
            <pc:docMk/>
            <pc:sldMk cId="0" sldId="271"/>
            <ac:spMk id="241" creationId="{00000000-0000-0000-0000-000000000000}"/>
          </ac:spMkLst>
        </pc:spChg>
      </pc:sldChg>
      <pc:sldChg chg="del">
        <pc:chgData name="Biswas, Abhishek" userId="fb8d240a-d551-4b24-ab9a-9862bbc79dd8" providerId="ADAL" clId="{021F3184-B9B0-48E9-BB84-4F46E3F22836}" dt="2021-08-30T17:51:56.815" v="10" actId="47"/>
        <pc:sldMkLst>
          <pc:docMk/>
          <pc:sldMk cId="0" sldId="272"/>
        </pc:sldMkLst>
      </pc:sldChg>
      <pc:sldChg chg="del">
        <pc:chgData name="Biswas, Abhishek" userId="fb8d240a-d551-4b24-ab9a-9862bbc79dd8" providerId="ADAL" clId="{021F3184-B9B0-48E9-BB84-4F46E3F22836}" dt="2021-08-31T10:09:30.859" v="158" actId="47"/>
        <pc:sldMkLst>
          <pc:docMk/>
          <pc:sldMk cId="0" sldId="273"/>
        </pc:sldMkLst>
      </pc:sldChg>
      <pc:sldChg chg="del">
        <pc:chgData name="Biswas, Abhishek" userId="fb8d240a-d551-4b24-ab9a-9862bbc79dd8" providerId="ADAL" clId="{021F3184-B9B0-48E9-BB84-4F46E3F22836}" dt="2021-08-31T10:09:31.889" v="159" actId="47"/>
        <pc:sldMkLst>
          <pc:docMk/>
          <pc:sldMk cId="0" sldId="274"/>
        </pc:sldMkLst>
      </pc:sldChg>
      <pc:sldChg chg="del">
        <pc:chgData name="Biswas, Abhishek" userId="fb8d240a-d551-4b24-ab9a-9862bbc79dd8" providerId="ADAL" clId="{021F3184-B9B0-48E9-BB84-4F46E3F22836}" dt="2021-08-31T10:09:32.700" v="160" actId="47"/>
        <pc:sldMkLst>
          <pc:docMk/>
          <pc:sldMk cId="0" sldId="275"/>
        </pc:sldMkLst>
      </pc:sldChg>
      <pc:sldChg chg="del">
        <pc:chgData name="Biswas, Abhishek" userId="fb8d240a-d551-4b24-ab9a-9862bbc79dd8" providerId="ADAL" clId="{021F3184-B9B0-48E9-BB84-4F46E3F22836}" dt="2021-08-31T10:09:33.330" v="161" actId="47"/>
        <pc:sldMkLst>
          <pc:docMk/>
          <pc:sldMk cId="0" sldId="276"/>
        </pc:sldMkLst>
      </pc:sldChg>
      <pc:sldChg chg="del">
        <pc:chgData name="Biswas, Abhishek" userId="fb8d240a-d551-4b24-ab9a-9862bbc79dd8" providerId="ADAL" clId="{021F3184-B9B0-48E9-BB84-4F46E3F22836}" dt="2021-08-31T10:09:34.580" v="162" actId="47"/>
        <pc:sldMkLst>
          <pc:docMk/>
          <pc:sldMk cId="0" sldId="277"/>
        </pc:sldMkLst>
      </pc:sldChg>
      <pc:sldChg chg="del">
        <pc:chgData name="Biswas, Abhishek" userId="fb8d240a-d551-4b24-ab9a-9862bbc79dd8" providerId="ADAL" clId="{021F3184-B9B0-48E9-BB84-4F46E3F22836}" dt="2021-08-31T10:09:35.248" v="163" actId="47"/>
        <pc:sldMkLst>
          <pc:docMk/>
          <pc:sldMk cId="0" sldId="278"/>
        </pc:sldMkLst>
      </pc:sldChg>
      <pc:sldChg chg="del">
        <pc:chgData name="Biswas, Abhishek" userId="fb8d240a-d551-4b24-ab9a-9862bbc79dd8" providerId="ADAL" clId="{021F3184-B9B0-48E9-BB84-4F46E3F22836}" dt="2021-08-30T17:52:08.487" v="11" actId="47"/>
        <pc:sldMkLst>
          <pc:docMk/>
          <pc:sldMk cId="0" sldId="279"/>
        </pc:sldMkLst>
      </pc:sldChg>
      <pc:sldChg chg="del">
        <pc:chgData name="Biswas, Abhishek" userId="fb8d240a-d551-4b24-ab9a-9862bbc79dd8" providerId="ADAL" clId="{021F3184-B9B0-48E9-BB84-4F46E3F22836}" dt="2021-08-31T10:09:36.258" v="164" actId="47"/>
        <pc:sldMkLst>
          <pc:docMk/>
          <pc:sldMk cId="0" sldId="280"/>
        </pc:sldMkLst>
      </pc:sldChg>
      <pc:sldChg chg="del">
        <pc:chgData name="Biswas, Abhishek" userId="fb8d240a-d551-4b24-ab9a-9862bbc79dd8" providerId="ADAL" clId="{021F3184-B9B0-48E9-BB84-4F46E3F22836}" dt="2021-08-31T10:09:36.989" v="165" actId="47"/>
        <pc:sldMkLst>
          <pc:docMk/>
          <pc:sldMk cId="0" sldId="281"/>
        </pc:sldMkLst>
      </pc:sldChg>
      <pc:sldChg chg="del">
        <pc:chgData name="Biswas, Abhishek" userId="fb8d240a-d551-4b24-ab9a-9862bbc79dd8" providerId="ADAL" clId="{021F3184-B9B0-48E9-BB84-4F46E3F22836}" dt="2021-08-31T10:10:18.064" v="166" actId="47"/>
        <pc:sldMkLst>
          <pc:docMk/>
          <pc:sldMk cId="0" sldId="284"/>
        </pc:sldMkLst>
      </pc:sldChg>
      <pc:sldChg chg="del">
        <pc:chgData name="Biswas, Abhishek" userId="fb8d240a-d551-4b24-ab9a-9862bbc79dd8" providerId="ADAL" clId="{021F3184-B9B0-48E9-BB84-4F46E3F22836}" dt="2021-08-31T10:15:33.717" v="167" actId="47"/>
        <pc:sldMkLst>
          <pc:docMk/>
          <pc:sldMk cId="0" sldId="285"/>
        </pc:sldMkLst>
      </pc:sldChg>
      <pc:sldChg chg="modSp mod">
        <pc:chgData name="Biswas, Abhishek" userId="fb8d240a-d551-4b24-ab9a-9862bbc79dd8" providerId="ADAL" clId="{021F3184-B9B0-48E9-BB84-4F46E3F22836}" dt="2021-08-31T10:17:34.209" v="173" actId="6549"/>
        <pc:sldMkLst>
          <pc:docMk/>
          <pc:sldMk cId="0" sldId="286"/>
        </pc:sldMkLst>
        <pc:spChg chg="mod">
          <ac:chgData name="Biswas, Abhishek" userId="fb8d240a-d551-4b24-ab9a-9862bbc79dd8" providerId="ADAL" clId="{021F3184-B9B0-48E9-BB84-4F46E3F22836}" dt="2021-08-31T10:17:34.209" v="173" actId="6549"/>
          <ac:spMkLst>
            <pc:docMk/>
            <pc:sldMk cId="0" sldId="286"/>
            <ac:spMk id="398" creationId="{00000000-0000-0000-0000-000000000000}"/>
          </ac:spMkLst>
        </pc:spChg>
      </pc:sldChg>
      <pc:sldChg chg="del">
        <pc:chgData name="Biswas, Abhishek" userId="fb8d240a-d551-4b24-ab9a-9862bbc79dd8" providerId="ADAL" clId="{021F3184-B9B0-48E9-BB84-4F46E3F22836}" dt="2021-08-31T10:15:58.845" v="168" actId="47"/>
        <pc:sldMkLst>
          <pc:docMk/>
          <pc:sldMk cId="0" sldId="287"/>
        </pc:sldMkLst>
      </pc:sldChg>
      <pc:sldChg chg="del">
        <pc:chgData name="Biswas, Abhishek" userId="fb8d240a-d551-4b24-ab9a-9862bbc79dd8" providerId="ADAL" clId="{021F3184-B9B0-48E9-BB84-4F46E3F22836}" dt="2021-08-31T10:16:05.708" v="169" actId="47"/>
        <pc:sldMkLst>
          <pc:docMk/>
          <pc:sldMk cId="0" sldId="289"/>
        </pc:sldMkLst>
      </pc:sldChg>
      <pc:sldChg chg="del">
        <pc:chgData name="Biswas, Abhishek" userId="fb8d240a-d551-4b24-ab9a-9862bbc79dd8" providerId="ADAL" clId="{021F3184-B9B0-48E9-BB84-4F46E3F22836}" dt="2021-08-31T10:16:06.766" v="170" actId="47"/>
        <pc:sldMkLst>
          <pc:docMk/>
          <pc:sldMk cId="0" sldId="290"/>
        </pc:sldMkLst>
      </pc:sldChg>
      <pc:sldChg chg="del">
        <pc:chgData name="Biswas, Abhishek" userId="fb8d240a-d551-4b24-ab9a-9862bbc79dd8" providerId="ADAL" clId="{021F3184-B9B0-48E9-BB84-4F46E3F22836}" dt="2021-08-31T10:16:29.766" v="171" actId="47"/>
        <pc:sldMkLst>
          <pc:docMk/>
          <pc:sldMk cId="0" sldId="291"/>
        </pc:sldMkLst>
      </pc:sldChg>
      <pc:sldChg chg="modSp mod">
        <pc:chgData name="Biswas, Abhishek" userId="fb8d240a-d551-4b24-ab9a-9862bbc79dd8" providerId="ADAL" clId="{021F3184-B9B0-48E9-BB84-4F46E3F22836}" dt="2021-08-31T10:18:14.359" v="175" actId="6549"/>
        <pc:sldMkLst>
          <pc:docMk/>
          <pc:sldMk cId="0" sldId="292"/>
        </pc:sldMkLst>
        <pc:spChg chg="mod">
          <ac:chgData name="Biswas, Abhishek" userId="fb8d240a-d551-4b24-ab9a-9862bbc79dd8" providerId="ADAL" clId="{021F3184-B9B0-48E9-BB84-4F46E3F22836}" dt="2021-08-31T10:18:14.359" v="175" actId="6549"/>
          <ac:spMkLst>
            <pc:docMk/>
            <pc:sldMk cId="0" sldId="292"/>
            <ac:spMk id="461" creationId="{00000000-0000-0000-0000-000000000000}"/>
          </ac:spMkLst>
        </pc:spChg>
      </pc:sldChg>
      <pc:sldChg chg="modSp mod">
        <pc:chgData name="Biswas, Abhishek" userId="fb8d240a-d551-4b24-ab9a-9862bbc79dd8" providerId="ADAL" clId="{021F3184-B9B0-48E9-BB84-4F46E3F22836}" dt="2021-08-31T10:19:36.833" v="186"/>
        <pc:sldMkLst>
          <pc:docMk/>
          <pc:sldMk cId="0" sldId="293"/>
        </pc:sldMkLst>
        <pc:spChg chg="mod">
          <ac:chgData name="Biswas, Abhishek" userId="fb8d240a-d551-4b24-ab9a-9862bbc79dd8" providerId="ADAL" clId="{021F3184-B9B0-48E9-BB84-4F46E3F22836}" dt="2021-08-31T10:19:04.337" v="180"/>
          <ac:spMkLst>
            <pc:docMk/>
            <pc:sldMk cId="0" sldId="293"/>
            <ac:spMk id="468" creationId="{00000000-0000-0000-0000-000000000000}"/>
          </ac:spMkLst>
        </pc:spChg>
        <pc:spChg chg="mod">
          <ac:chgData name="Biswas, Abhishek" userId="fb8d240a-d551-4b24-ab9a-9862bbc79dd8" providerId="ADAL" clId="{021F3184-B9B0-48E9-BB84-4F46E3F22836}" dt="2021-08-31T10:19:36.833" v="186"/>
          <ac:spMkLst>
            <pc:docMk/>
            <pc:sldMk cId="0" sldId="293"/>
            <ac:spMk id="469" creationId="{00000000-0000-0000-0000-000000000000}"/>
          </ac:spMkLst>
        </pc:spChg>
      </pc:sldChg>
      <pc:sldChg chg="addSp delSp modSp mod">
        <pc:chgData name="Biswas, Abhishek" userId="fb8d240a-d551-4b24-ab9a-9862bbc79dd8" providerId="ADAL" clId="{021F3184-B9B0-48E9-BB84-4F46E3F22836}" dt="2021-08-31T10:20:47.447" v="213"/>
        <pc:sldMkLst>
          <pc:docMk/>
          <pc:sldMk cId="0" sldId="294"/>
        </pc:sldMkLst>
        <pc:spChg chg="add del mod">
          <ac:chgData name="Biswas, Abhishek" userId="fb8d240a-d551-4b24-ab9a-9862bbc79dd8" providerId="ADAL" clId="{021F3184-B9B0-48E9-BB84-4F46E3F22836}" dt="2021-08-31T10:20:41.494" v="207" actId="478"/>
          <ac:spMkLst>
            <pc:docMk/>
            <pc:sldMk cId="0" sldId="294"/>
            <ac:spMk id="3" creationId="{368AD7FE-F5E9-446A-AD3F-256C49FF9347}"/>
          </ac:spMkLst>
        </pc:spChg>
        <pc:spChg chg="del">
          <ac:chgData name="Biswas, Abhishek" userId="fb8d240a-d551-4b24-ab9a-9862bbc79dd8" providerId="ADAL" clId="{021F3184-B9B0-48E9-BB84-4F46E3F22836}" dt="2021-08-31T10:20:03.940" v="205" actId="478"/>
          <ac:spMkLst>
            <pc:docMk/>
            <pc:sldMk cId="0" sldId="294"/>
            <ac:spMk id="478" creationId="{00000000-0000-0000-0000-000000000000}"/>
          </ac:spMkLst>
        </pc:spChg>
        <pc:spChg chg="mod">
          <ac:chgData name="Biswas, Abhishek" userId="fb8d240a-d551-4b24-ab9a-9862bbc79dd8" providerId="ADAL" clId="{021F3184-B9B0-48E9-BB84-4F46E3F22836}" dt="2021-08-31T10:20:47.447" v="213"/>
          <ac:spMkLst>
            <pc:docMk/>
            <pc:sldMk cId="0" sldId="294"/>
            <ac:spMk id="480" creationId="{00000000-0000-0000-0000-000000000000}"/>
          </ac:spMkLst>
        </pc:spChg>
        <pc:spChg chg="del mod">
          <ac:chgData name="Biswas, Abhishek" userId="fb8d240a-d551-4b24-ab9a-9862bbc79dd8" providerId="ADAL" clId="{021F3184-B9B0-48E9-BB84-4F46E3F22836}" dt="2021-08-31T10:20:16.572" v="206" actId="478"/>
          <ac:spMkLst>
            <pc:docMk/>
            <pc:sldMk cId="0" sldId="294"/>
            <ac:spMk id="481" creationId="{00000000-0000-0000-0000-000000000000}"/>
          </ac:spMkLst>
        </pc:spChg>
      </pc:sldChg>
      <pc:sldChg chg="addSp delSp modSp mod">
        <pc:chgData name="Biswas, Abhishek" userId="fb8d240a-d551-4b24-ab9a-9862bbc79dd8" providerId="ADAL" clId="{021F3184-B9B0-48E9-BB84-4F46E3F22836}" dt="2021-08-31T10:21:44.536" v="222"/>
        <pc:sldMkLst>
          <pc:docMk/>
          <pc:sldMk cId="0" sldId="295"/>
        </pc:sldMkLst>
        <pc:spChg chg="add del mod">
          <ac:chgData name="Biswas, Abhishek" userId="fb8d240a-d551-4b24-ab9a-9862bbc79dd8" providerId="ADAL" clId="{021F3184-B9B0-48E9-BB84-4F46E3F22836}" dt="2021-08-31T10:21:06.681" v="215" actId="478"/>
          <ac:spMkLst>
            <pc:docMk/>
            <pc:sldMk cId="0" sldId="295"/>
            <ac:spMk id="3" creationId="{D3DC17BE-C708-4539-8552-90DA8F9F67C8}"/>
          </ac:spMkLst>
        </pc:spChg>
        <pc:spChg chg="add del mod">
          <ac:chgData name="Biswas, Abhishek" userId="fb8d240a-d551-4b24-ab9a-9862bbc79dd8" providerId="ADAL" clId="{021F3184-B9B0-48E9-BB84-4F46E3F22836}" dt="2021-08-31T10:21:18.625" v="217" actId="478"/>
          <ac:spMkLst>
            <pc:docMk/>
            <pc:sldMk cId="0" sldId="295"/>
            <ac:spMk id="5" creationId="{B4B1DE13-3012-4F18-A3B0-047D101C5C2A}"/>
          </ac:spMkLst>
        </pc:spChg>
        <pc:spChg chg="del">
          <ac:chgData name="Biswas, Abhishek" userId="fb8d240a-d551-4b24-ab9a-9862bbc79dd8" providerId="ADAL" clId="{021F3184-B9B0-48E9-BB84-4F46E3F22836}" dt="2021-08-31T10:21:11.192" v="216" actId="478"/>
          <ac:spMkLst>
            <pc:docMk/>
            <pc:sldMk cId="0" sldId="295"/>
            <ac:spMk id="489" creationId="{00000000-0000-0000-0000-000000000000}"/>
          </ac:spMkLst>
        </pc:spChg>
        <pc:spChg chg="mod">
          <ac:chgData name="Biswas, Abhishek" userId="fb8d240a-d551-4b24-ab9a-9862bbc79dd8" providerId="ADAL" clId="{021F3184-B9B0-48E9-BB84-4F46E3F22836}" dt="2021-08-31T10:21:44.536" v="222"/>
          <ac:spMkLst>
            <pc:docMk/>
            <pc:sldMk cId="0" sldId="295"/>
            <ac:spMk id="491" creationId="{00000000-0000-0000-0000-000000000000}"/>
          </ac:spMkLst>
        </pc:spChg>
        <pc:spChg chg="del">
          <ac:chgData name="Biswas, Abhishek" userId="fb8d240a-d551-4b24-ab9a-9862bbc79dd8" providerId="ADAL" clId="{021F3184-B9B0-48E9-BB84-4F46E3F22836}" dt="2021-08-31T10:21:02.509" v="214" actId="478"/>
          <ac:spMkLst>
            <pc:docMk/>
            <pc:sldMk cId="0" sldId="295"/>
            <ac:spMk id="492" creationId="{00000000-0000-0000-0000-000000000000}"/>
          </ac:spMkLst>
        </pc:spChg>
      </pc:sldChg>
      <pc:sldChg chg="modSp add mod">
        <pc:chgData name="Biswas, Abhishek" userId="fb8d240a-d551-4b24-ab9a-9862bbc79dd8" providerId="ADAL" clId="{021F3184-B9B0-48E9-BB84-4F46E3F22836}" dt="2021-08-31T10:23:23.761" v="229" actId="6549"/>
        <pc:sldMkLst>
          <pc:docMk/>
          <pc:sldMk cId="4111561620" sldId="299"/>
        </pc:sldMkLst>
        <pc:spChg chg="mod">
          <ac:chgData name="Biswas, Abhishek" userId="fb8d240a-d551-4b24-ab9a-9862bbc79dd8" providerId="ADAL" clId="{021F3184-B9B0-48E9-BB84-4F46E3F22836}" dt="2021-08-31T10:22:22.927" v="227" actId="20577"/>
          <ac:spMkLst>
            <pc:docMk/>
            <pc:sldMk cId="4111561620" sldId="299"/>
            <ac:spMk id="467" creationId="{00000000-0000-0000-0000-000000000000}"/>
          </ac:spMkLst>
        </pc:spChg>
        <pc:spChg chg="mod">
          <ac:chgData name="Biswas, Abhishek" userId="fb8d240a-d551-4b24-ab9a-9862bbc79dd8" providerId="ADAL" clId="{021F3184-B9B0-48E9-BB84-4F46E3F22836}" dt="2021-08-31T10:23:15.648" v="228"/>
          <ac:spMkLst>
            <pc:docMk/>
            <pc:sldMk cId="4111561620" sldId="299"/>
            <ac:spMk id="468" creationId="{00000000-0000-0000-0000-000000000000}"/>
          </ac:spMkLst>
        </pc:spChg>
        <pc:spChg chg="mod">
          <ac:chgData name="Biswas, Abhishek" userId="fb8d240a-d551-4b24-ab9a-9862bbc79dd8" providerId="ADAL" clId="{021F3184-B9B0-48E9-BB84-4F46E3F22836}" dt="2021-08-31T10:23:23.761" v="229" actId="6549"/>
          <ac:spMkLst>
            <pc:docMk/>
            <pc:sldMk cId="4111561620" sldId="299"/>
            <ac:spMk id="469" creationId="{00000000-0000-0000-0000-000000000000}"/>
          </ac:spMkLst>
        </pc:spChg>
        <pc:spChg chg="mod">
          <ac:chgData name="Biswas, Abhishek" userId="fb8d240a-d551-4b24-ab9a-9862bbc79dd8" providerId="ADAL" clId="{021F3184-B9B0-48E9-BB84-4F46E3F22836}" dt="2021-08-31T10:22:12.247" v="225" actId="20577"/>
          <ac:spMkLst>
            <pc:docMk/>
            <pc:sldMk cId="4111561620" sldId="299"/>
            <ac:spMk id="470" creationId="{00000000-0000-0000-0000-000000000000}"/>
          </ac:spMkLst>
        </pc:spChg>
      </pc:sldChg>
      <pc:sldChg chg="modSp add mod replId">
        <pc:chgData name="Biswas, Abhishek" userId="fb8d240a-d551-4b24-ab9a-9862bbc79dd8" providerId="ADAL" clId="{021F3184-B9B0-48E9-BB84-4F46E3F22836}" dt="2021-08-31T10:24:37.505" v="238"/>
        <pc:sldMkLst>
          <pc:docMk/>
          <pc:sldMk cId="3889067802" sldId="300"/>
        </pc:sldMkLst>
        <pc:spChg chg="mod">
          <ac:chgData name="Biswas, Abhishek" userId="fb8d240a-d551-4b24-ab9a-9862bbc79dd8" providerId="ADAL" clId="{021F3184-B9B0-48E9-BB84-4F46E3F22836}" dt="2021-08-31T10:23:33.907" v="231" actId="20577"/>
          <ac:spMkLst>
            <pc:docMk/>
            <pc:sldMk cId="3889067802" sldId="300"/>
            <ac:spMk id="475" creationId="{00000000-0000-0000-0000-000000000000}"/>
          </ac:spMkLst>
        </pc:spChg>
        <pc:spChg chg="mod">
          <ac:chgData name="Biswas, Abhishek" userId="fb8d240a-d551-4b24-ab9a-9862bbc79dd8" providerId="ADAL" clId="{021F3184-B9B0-48E9-BB84-4F46E3F22836}" dt="2021-08-31T10:23:36.112" v="233" actId="20577"/>
          <ac:spMkLst>
            <pc:docMk/>
            <pc:sldMk cId="3889067802" sldId="300"/>
            <ac:spMk id="479" creationId="{00000000-0000-0000-0000-000000000000}"/>
          </ac:spMkLst>
        </pc:spChg>
        <pc:spChg chg="mod">
          <ac:chgData name="Biswas, Abhishek" userId="fb8d240a-d551-4b24-ab9a-9862bbc79dd8" providerId="ADAL" clId="{021F3184-B9B0-48E9-BB84-4F46E3F22836}" dt="2021-08-31T10:24:37.505" v="238"/>
          <ac:spMkLst>
            <pc:docMk/>
            <pc:sldMk cId="3889067802" sldId="300"/>
            <ac:spMk id="480" creationId="{00000000-0000-0000-0000-000000000000}"/>
          </ac:spMkLst>
        </pc:spChg>
      </pc:sldChg>
      <pc:sldChg chg="modSp add mod replId">
        <pc:chgData name="Biswas, Abhishek" userId="fb8d240a-d551-4b24-ab9a-9862bbc79dd8" providerId="ADAL" clId="{021F3184-B9B0-48E9-BB84-4F46E3F22836}" dt="2021-08-31T10:25:05.108" v="239"/>
        <pc:sldMkLst>
          <pc:docMk/>
          <pc:sldMk cId="3727405183" sldId="301"/>
        </pc:sldMkLst>
        <pc:spChg chg="mod">
          <ac:chgData name="Biswas, Abhishek" userId="fb8d240a-d551-4b24-ab9a-9862bbc79dd8" providerId="ADAL" clId="{021F3184-B9B0-48E9-BB84-4F46E3F22836}" dt="2021-08-31T10:23:43.231" v="235" actId="20577"/>
          <ac:spMkLst>
            <pc:docMk/>
            <pc:sldMk cId="3727405183" sldId="301"/>
            <ac:spMk id="486" creationId="{00000000-0000-0000-0000-000000000000}"/>
          </ac:spMkLst>
        </pc:spChg>
        <pc:spChg chg="mod">
          <ac:chgData name="Biswas, Abhishek" userId="fb8d240a-d551-4b24-ab9a-9862bbc79dd8" providerId="ADAL" clId="{021F3184-B9B0-48E9-BB84-4F46E3F22836}" dt="2021-08-31T10:23:46.774" v="237" actId="20577"/>
          <ac:spMkLst>
            <pc:docMk/>
            <pc:sldMk cId="3727405183" sldId="301"/>
            <ac:spMk id="490" creationId="{00000000-0000-0000-0000-000000000000}"/>
          </ac:spMkLst>
        </pc:spChg>
        <pc:spChg chg="mod">
          <ac:chgData name="Biswas, Abhishek" userId="fb8d240a-d551-4b24-ab9a-9862bbc79dd8" providerId="ADAL" clId="{021F3184-B9B0-48E9-BB84-4F46E3F22836}" dt="2021-08-31T10:25:05.108" v="239"/>
          <ac:spMkLst>
            <pc:docMk/>
            <pc:sldMk cId="3727405183" sldId="301"/>
            <ac:spMk id="491" creationId="{00000000-0000-0000-0000-000000000000}"/>
          </ac:spMkLst>
        </pc:spChg>
      </pc:sldChg>
      <pc:sldChg chg="modSp add mod">
        <pc:chgData name="Biswas, Abhishek" userId="fb8d240a-d551-4b24-ab9a-9862bbc79dd8" providerId="ADAL" clId="{021F3184-B9B0-48E9-BB84-4F46E3F22836}" dt="2021-08-31T10:29:03.661" v="246"/>
        <pc:sldMkLst>
          <pc:docMk/>
          <pc:sldMk cId="838485390" sldId="302"/>
        </pc:sldMkLst>
        <pc:spChg chg="mod">
          <ac:chgData name="Biswas, Abhishek" userId="fb8d240a-d551-4b24-ab9a-9862bbc79dd8" providerId="ADAL" clId="{021F3184-B9B0-48E9-BB84-4F46E3F22836}" dt="2021-08-31T10:25:24.631" v="244" actId="20577"/>
          <ac:spMkLst>
            <pc:docMk/>
            <pc:sldMk cId="838485390" sldId="302"/>
            <ac:spMk id="467" creationId="{00000000-0000-0000-0000-000000000000}"/>
          </ac:spMkLst>
        </pc:spChg>
        <pc:spChg chg="mod">
          <ac:chgData name="Biswas, Abhishek" userId="fb8d240a-d551-4b24-ab9a-9862bbc79dd8" providerId="ADAL" clId="{021F3184-B9B0-48E9-BB84-4F46E3F22836}" dt="2021-08-31T10:26:01.485" v="245"/>
          <ac:spMkLst>
            <pc:docMk/>
            <pc:sldMk cId="838485390" sldId="302"/>
            <ac:spMk id="468" creationId="{00000000-0000-0000-0000-000000000000}"/>
          </ac:spMkLst>
        </pc:spChg>
        <pc:spChg chg="mod">
          <ac:chgData name="Biswas, Abhishek" userId="fb8d240a-d551-4b24-ab9a-9862bbc79dd8" providerId="ADAL" clId="{021F3184-B9B0-48E9-BB84-4F46E3F22836}" dt="2021-08-31T10:29:03.661" v="246"/>
          <ac:spMkLst>
            <pc:docMk/>
            <pc:sldMk cId="838485390" sldId="302"/>
            <ac:spMk id="469" creationId="{00000000-0000-0000-0000-000000000000}"/>
          </ac:spMkLst>
        </pc:spChg>
        <pc:spChg chg="mod">
          <ac:chgData name="Biswas, Abhishek" userId="fb8d240a-d551-4b24-ab9a-9862bbc79dd8" providerId="ADAL" clId="{021F3184-B9B0-48E9-BB84-4F46E3F22836}" dt="2021-08-31T10:25:20.767" v="242" actId="20577"/>
          <ac:spMkLst>
            <pc:docMk/>
            <pc:sldMk cId="838485390" sldId="302"/>
            <ac:spMk id="470" creationId="{00000000-0000-0000-0000-000000000000}"/>
          </ac:spMkLst>
        </pc:spChg>
      </pc:sldChg>
      <pc:sldChg chg="modSp add mod replId">
        <pc:chgData name="Biswas, Abhishek" userId="fb8d240a-d551-4b24-ab9a-9862bbc79dd8" providerId="ADAL" clId="{021F3184-B9B0-48E9-BB84-4F46E3F22836}" dt="2021-08-31T10:29:36.968" v="255"/>
        <pc:sldMkLst>
          <pc:docMk/>
          <pc:sldMk cId="2864773729" sldId="303"/>
        </pc:sldMkLst>
        <pc:spChg chg="mod">
          <ac:chgData name="Biswas, Abhishek" userId="fb8d240a-d551-4b24-ab9a-9862bbc79dd8" providerId="ADAL" clId="{021F3184-B9B0-48E9-BB84-4F46E3F22836}" dt="2021-08-31T10:29:10.508" v="248" actId="20577"/>
          <ac:spMkLst>
            <pc:docMk/>
            <pc:sldMk cId="2864773729" sldId="303"/>
            <ac:spMk id="475" creationId="{00000000-0000-0000-0000-000000000000}"/>
          </ac:spMkLst>
        </pc:spChg>
        <pc:spChg chg="mod">
          <ac:chgData name="Biswas, Abhishek" userId="fb8d240a-d551-4b24-ab9a-9862bbc79dd8" providerId="ADAL" clId="{021F3184-B9B0-48E9-BB84-4F46E3F22836}" dt="2021-08-31T10:29:12.528" v="250" actId="20577"/>
          <ac:spMkLst>
            <pc:docMk/>
            <pc:sldMk cId="2864773729" sldId="303"/>
            <ac:spMk id="479" creationId="{00000000-0000-0000-0000-000000000000}"/>
          </ac:spMkLst>
        </pc:spChg>
        <pc:spChg chg="mod">
          <ac:chgData name="Biswas, Abhishek" userId="fb8d240a-d551-4b24-ab9a-9862bbc79dd8" providerId="ADAL" clId="{021F3184-B9B0-48E9-BB84-4F46E3F22836}" dt="2021-08-31T10:29:36.968" v="255"/>
          <ac:spMkLst>
            <pc:docMk/>
            <pc:sldMk cId="2864773729" sldId="303"/>
            <ac:spMk id="480" creationId="{00000000-0000-0000-0000-000000000000}"/>
          </ac:spMkLst>
        </pc:spChg>
      </pc:sldChg>
      <pc:sldChg chg="modSp add mod replId">
        <pc:chgData name="Biswas, Abhishek" userId="fb8d240a-d551-4b24-ab9a-9862bbc79dd8" providerId="ADAL" clId="{021F3184-B9B0-48E9-BB84-4F46E3F22836}" dt="2021-08-31T10:29:55.548" v="256"/>
        <pc:sldMkLst>
          <pc:docMk/>
          <pc:sldMk cId="3093638770" sldId="304"/>
        </pc:sldMkLst>
        <pc:spChg chg="mod">
          <ac:chgData name="Biswas, Abhishek" userId="fb8d240a-d551-4b24-ab9a-9862bbc79dd8" providerId="ADAL" clId="{021F3184-B9B0-48E9-BB84-4F46E3F22836}" dt="2021-08-31T10:29:16.939" v="252" actId="20577"/>
          <ac:spMkLst>
            <pc:docMk/>
            <pc:sldMk cId="3093638770" sldId="304"/>
            <ac:spMk id="486" creationId="{00000000-0000-0000-0000-000000000000}"/>
          </ac:spMkLst>
        </pc:spChg>
        <pc:spChg chg="mod">
          <ac:chgData name="Biswas, Abhishek" userId="fb8d240a-d551-4b24-ab9a-9862bbc79dd8" providerId="ADAL" clId="{021F3184-B9B0-48E9-BB84-4F46E3F22836}" dt="2021-08-31T10:29:18.944" v="254" actId="20577"/>
          <ac:spMkLst>
            <pc:docMk/>
            <pc:sldMk cId="3093638770" sldId="304"/>
            <ac:spMk id="490" creationId="{00000000-0000-0000-0000-000000000000}"/>
          </ac:spMkLst>
        </pc:spChg>
        <pc:spChg chg="mod">
          <ac:chgData name="Biswas, Abhishek" userId="fb8d240a-d551-4b24-ab9a-9862bbc79dd8" providerId="ADAL" clId="{021F3184-B9B0-48E9-BB84-4F46E3F22836}" dt="2021-08-31T10:29:55.548" v="256"/>
          <ac:spMkLst>
            <pc:docMk/>
            <pc:sldMk cId="3093638770" sldId="304"/>
            <ac:spMk id="491" creationId="{00000000-0000-0000-0000-000000000000}"/>
          </ac:spMkLst>
        </pc:spChg>
      </pc:sldChg>
      <pc:sldChg chg="add">
        <pc:chgData name="Biswas, Abhishek" userId="fb8d240a-d551-4b24-ab9a-9862bbc79dd8" providerId="ADAL" clId="{021F3184-B9B0-48E9-BB84-4F46E3F22836}" dt="2021-08-31T11:57:55.689" v="257" actId="2890"/>
        <pc:sldMkLst>
          <pc:docMk/>
          <pc:sldMk cId="53072181" sldId="305"/>
        </pc:sldMkLst>
      </pc:sldChg>
      <pc:sldMasterChg chg="delSldLayout modSldLayout">
        <pc:chgData name="Biswas, Abhishek" userId="fb8d240a-d551-4b24-ab9a-9862bbc79dd8" providerId="ADAL" clId="{021F3184-B9B0-48E9-BB84-4F46E3F22836}" dt="2021-08-31T10:06:38.329" v="100" actId="20577"/>
        <pc:sldMasterMkLst>
          <pc:docMk/>
          <pc:sldMasterMk cId="0" sldId="2147483658"/>
        </pc:sldMasterMkLst>
        <pc:sldLayoutChg chg="addSp delSp modSp mod">
          <pc:chgData name="Biswas, Abhishek" userId="fb8d240a-d551-4b24-ab9a-9862bbc79dd8" providerId="ADAL" clId="{021F3184-B9B0-48E9-BB84-4F46E3F22836}" dt="2021-08-31T10:06:38.329" v="100" actId="20577"/>
          <pc:sldLayoutMkLst>
            <pc:docMk/>
            <pc:sldMasterMk cId="0" sldId="2147483658"/>
            <pc:sldLayoutMk cId="0" sldId="2147483648"/>
          </pc:sldLayoutMkLst>
          <pc:spChg chg="add del">
            <ac:chgData name="Biswas, Abhishek" userId="fb8d240a-d551-4b24-ab9a-9862bbc79dd8" providerId="ADAL" clId="{021F3184-B9B0-48E9-BB84-4F46E3F22836}" dt="2021-08-31T10:05:27.160" v="63"/>
            <ac:spMkLst>
              <pc:docMk/>
              <pc:sldMasterMk cId="0" sldId="2147483658"/>
              <pc:sldLayoutMk cId="0" sldId="2147483648"/>
              <ac:spMk id="2" creationId="{00CF4855-294E-45B8-9E7A-CE5036A7D241}"/>
            </ac:spMkLst>
          </pc:spChg>
          <pc:spChg chg="add del">
            <ac:chgData name="Biswas, Abhishek" userId="fb8d240a-d551-4b24-ab9a-9862bbc79dd8" providerId="ADAL" clId="{021F3184-B9B0-48E9-BB84-4F46E3F22836}" dt="2021-08-31T10:05:44.704" v="65" actId="478"/>
            <ac:spMkLst>
              <pc:docMk/>
              <pc:sldMasterMk cId="0" sldId="2147483658"/>
              <pc:sldLayoutMk cId="0" sldId="2147483648"/>
              <ac:spMk id="3" creationId="{8743B663-72EB-46E0-BB91-475FA6F5AE41}"/>
            </ac:spMkLst>
          </pc:spChg>
          <pc:spChg chg="mod">
            <ac:chgData name="Biswas, Abhishek" userId="fb8d240a-d551-4b24-ab9a-9862bbc79dd8" providerId="ADAL" clId="{021F3184-B9B0-48E9-BB84-4F46E3F22836}" dt="2021-08-31T10:06:38.329" v="100" actId="20577"/>
            <ac:spMkLst>
              <pc:docMk/>
              <pc:sldMasterMk cId="0" sldId="2147483658"/>
              <pc:sldLayoutMk cId="0" sldId="2147483648"/>
              <ac:spMk id="16" creationId="{00000000-0000-0000-0000-000000000000}"/>
            </ac:spMkLst>
          </pc:spChg>
        </pc:sldLayoutChg>
        <pc:sldLayoutChg chg="del">
          <pc:chgData name="Biswas, Abhishek" userId="fb8d240a-d551-4b24-ab9a-9862bbc79dd8" providerId="ADAL" clId="{021F3184-B9B0-48E9-BB84-4F46E3F22836}" dt="2021-08-30T17:52:08.487" v="11" actId="47"/>
          <pc:sldLayoutMkLst>
            <pc:docMk/>
            <pc:sldMasterMk cId="0" sldId="2147483658"/>
            <pc:sldLayoutMk cId="0" sldId="2147483656"/>
          </pc:sldLayoutMkLst>
        </pc:sldLayoutChg>
      </pc:sldMasterChg>
    </pc:docChg>
  </pc:docChgLst>
  <pc:docChgLst>
    <pc:chgData name="Heijligers, Bram" userId="S::heijligers.b@buas.nl::5cef929d-ecf9-4fca-bf12-bc5ee065fc99" providerId="AD" clId="Web-{CB69438A-5F84-4332-AEBF-7ECEA1C9D5A5}"/>
    <pc:docChg chg="modSld">
      <pc:chgData name="Heijligers, Bram" userId="S::heijligers.b@buas.nl::5cef929d-ecf9-4fca-bf12-bc5ee065fc99" providerId="AD" clId="Web-{CB69438A-5F84-4332-AEBF-7ECEA1C9D5A5}" dt="2021-10-08T07:37:31.922" v="28" actId="20577"/>
      <pc:docMkLst>
        <pc:docMk/>
      </pc:docMkLst>
      <pc:sldChg chg="modSp">
        <pc:chgData name="Heijligers, Bram" userId="S::heijligers.b@buas.nl::5cef929d-ecf9-4fca-bf12-bc5ee065fc99" providerId="AD" clId="Web-{CB69438A-5F84-4332-AEBF-7ECEA1C9D5A5}" dt="2021-10-08T07:37:31.922" v="28" actId="20577"/>
        <pc:sldMkLst>
          <pc:docMk/>
          <pc:sldMk cId="0" sldId="269"/>
        </pc:sldMkLst>
        <pc:spChg chg="mod">
          <ac:chgData name="Heijligers, Bram" userId="S::heijligers.b@buas.nl::5cef929d-ecf9-4fca-bf12-bc5ee065fc99" providerId="AD" clId="Web-{CB69438A-5F84-4332-AEBF-7ECEA1C9D5A5}" dt="2021-10-08T07:37:31.922" v="28" actId="20577"/>
          <ac:spMkLst>
            <pc:docMk/>
            <pc:sldMk cId="0" sldId="269"/>
            <ac:spMk id="216" creationId="{00000000-0000-0000-0000-000000000000}"/>
          </ac:spMkLst>
        </pc:spChg>
      </pc:sldChg>
    </pc:docChg>
  </pc:docChgLst>
  <pc:docChgLst>
    <pc:chgData name="Biswas, Abhishek" userId="S::biswas.a@buas.nl::fb8d240a-d551-4b24-ab9a-9862bbc79dd8" providerId="AD" clId="Web-{AD121B51-E0ED-4064-B3F3-5BF26986F106}"/>
    <pc:docChg chg="">
      <pc:chgData name="Biswas, Abhishek" userId="S::biswas.a@buas.nl::fb8d240a-d551-4b24-ab9a-9862bbc79dd8" providerId="AD" clId="Web-{AD121B51-E0ED-4064-B3F3-5BF26986F106}" dt="2021-10-12T08:22:19.306" v="0"/>
      <pc:docMkLst>
        <pc:docMk/>
      </pc:docMkLst>
      <pc:sldChg chg="addCm">
        <pc:chgData name="Biswas, Abhishek" userId="S::biswas.a@buas.nl::fb8d240a-d551-4b24-ab9a-9862bbc79dd8" providerId="AD" clId="Web-{AD121B51-E0ED-4064-B3F3-5BF26986F106}" dt="2021-10-12T08:22:19.306" v="0"/>
        <pc:sldMkLst>
          <pc:docMk/>
          <pc:sldMk cId="0" sldId="282"/>
        </pc:sldMkLst>
      </pc:sldChg>
    </pc:docChg>
  </pc:docChgLst>
  <pc:docChgLst>
    <pc:chgData name="Bhushan, Nitin" userId="S::bhushan.n@buas.nl::b70ad1ac-80f8-452d-97e3-49086ae68978" providerId="AD" clId="Web-{2C351369-646F-4408-9DA0-A3C9314D39E3}"/>
    <pc:docChg chg="modSld">
      <pc:chgData name="Bhushan, Nitin" userId="S::bhushan.n@buas.nl::b70ad1ac-80f8-452d-97e3-49086ae68978" providerId="AD" clId="Web-{2C351369-646F-4408-9DA0-A3C9314D39E3}" dt="2021-11-04T15:12:24.104" v="34" actId="20577"/>
      <pc:docMkLst>
        <pc:docMk/>
      </pc:docMkLst>
      <pc:sldChg chg="modSp">
        <pc:chgData name="Bhushan, Nitin" userId="S::bhushan.n@buas.nl::b70ad1ac-80f8-452d-97e3-49086ae68978" providerId="AD" clId="Web-{2C351369-646F-4408-9DA0-A3C9314D39E3}" dt="2021-11-04T15:12:24.104" v="34" actId="20577"/>
        <pc:sldMkLst>
          <pc:docMk/>
          <pc:sldMk cId="0" sldId="271"/>
        </pc:sldMkLst>
        <pc:spChg chg="mod">
          <ac:chgData name="Bhushan, Nitin" userId="S::bhushan.n@buas.nl::b70ad1ac-80f8-452d-97e3-49086ae68978" providerId="AD" clId="Web-{2C351369-646F-4408-9DA0-A3C9314D39E3}" dt="2021-11-04T15:12:24.104" v="34" actId="20577"/>
          <ac:spMkLst>
            <pc:docMk/>
            <pc:sldMk cId="0" sldId="271"/>
            <ac:spMk id="239"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10-12T01:22:19.306" idx="1">
    <p:pos x="10" y="10"/>
    <p:text>Start adding content to the ILO slides, atleast ILOs for week 1-5 should be filled up by now. Without content in the ILO slides you run the risk of failing this block. Refer to your Grading rubric for criteria for every ILO and fill in your work progress. You can make use of the Self-Assessment Rubric as well to fill in the ILO criteria you are going for, it will be useful starting point for formative feedback session.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6b4f495656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6b4f495656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5e44ff1a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75e44ff1a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5e44ff1a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5e44ff1a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b602ea5a7_1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6b602ea5a7_1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344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7782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8241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777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3999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6b4f495656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6b4f495656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587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93011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52333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6b4f495656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6b4f495656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COMPLETED IN WEEK 8, BUT SHOULD BE UPDATED REGULARLY</a:t>
            </a:r>
            <a:endParaRPr/>
          </a:p>
          <a:p>
            <a:pPr marL="0" lvl="0" indent="0" algn="l" rtl="0">
              <a:spcBef>
                <a:spcPts val="0"/>
              </a:spcBef>
              <a:spcAft>
                <a:spcPts val="0"/>
              </a:spcAft>
              <a:buNone/>
            </a:pPr>
            <a:r>
              <a:rPr lang="en"/>
              <a:t>This is where you link your evidence to each of the Intended Learning Outcomes of this block.</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4f495656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4562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52249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85253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4f495656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b4f495656_0_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6b4f495656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6b602ea5a7_1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6b602ea5a7_1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8975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33904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62443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75846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48787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8892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5966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UPDATED EVERY WEEK</a:t>
            </a:r>
            <a:endParaRPr/>
          </a:p>
          <a:p>
            <a:pPr marL="0" lvl="0" indent="0" algn="l" rtl="0">
              <a:spcBef>
                <a:spcPts val="0"/>
              </a:spcBef>
              <a:spcAft>
                <a:spcPts val="0"/>
              </a:spcAft>
              <a:buNone/>
            </a:pPr>
            <a:r>
              <a:rPr lang="en"/>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a:p>
          <a:p>
            <a:pPr marL="0" lvl="0" indent="0" algn="l" rtl="0">
              <a:spcBef>
                <a:spcPts val="0"/>
              </a:spcBef>
              <a:spcAft>
                <a:spcPts val="0"/>
              </a:spcAft>
              <a:buNone/>
            </a:pPr>
            <a:r>
              <a:rPr lang="en"/>
              <a:t>In such cases, you simply need to provide links to those artifacts and may include any explanatory comment or reflection you feel is appropriate. </a:t>
            </a:r>
            <a:endParaRPr/>
          </a:p>
          <a:p>
            <a:pPr marL="0" lvl="0" indent="0" algn="l" rtl="0">
              <a:spcBef>
                <a:spcPts val="0"/>
              </a:spcBef>
              <a:spcAft>
                <a:spcPts val="0"/>
              </a:spcAft>
              <a:buNone/>
            </a:pPr>
            <a:r>
              <a:rPr lang="en"/>
              <a:t>(Some reflection is almost always a good idea as it provides the foundation for Section C.)</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10643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6b4f495656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6b4f495656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COMPLETED IN WEEK 8</a:t>
            </a:r>
            <a:endParaRPr/>
          </a:p>
          <a:p>
            <a:pPr marL="0" lvl="0" indent="0" algn="l" rtl="0">
              <a:spcBef>
                <a:spcPts val="0"/>
              </a:spcBef>
              <a:spcAft>
                <a:spcPts val="0"/>
              </a:spcAft>
              <a:buNone/>
            </a:pPr>
            <a:r>
              <a:rPr lang="en"/>
              <a:t>Summative reflection on your progress during the block including a critical assessment of everything you did and learned during the block. This is a comprehensive review of everything recorded in Section B, evaluated against the goals and planning laid out in Section A.</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6b602ea5a7_1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6b602ea5a7_1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6b602ea5a7_1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6b602ea5a7_1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b602ea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6b602ea5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Copy and paste the feedback from the previous block’s assessment into the text box.</a:t>
            </a:r>
            <a:endParaRPr/>
          </a:p>
          <a:p>
            <a:pPr marL="0" lvl="0" indent="0" algn="l" rtl="0">
              <a:spcBef>
                <a:spcPts val="0"/>
              </a:spcBef>
              <a:spcAft>
                <a:spcPts val="0"/>
              </a:spcAft>
              <a:buNone/>
            </a:pPr>
            <a:r>
              <a:rPr lang="en"/>
              <a:t>Copy and paste the bullet points you listed on the “Lessons Learned” page in section C of your last block’s log.</a:t>
            </a:r>
            <a:endParaRPr/>
          </a:p>
          <a:p>
            <a:pPr marL="0" lvl="0" indent="0" algn="l" rtl="0">
              <a:spcBef>
                <a:spcPts val="0"/>
              </a:spcBef>
              <a:spcAft>
                <a:spcPts val="0"/>
              </a:spcAft>
              <a:buNone/>
            </a:pPr>
            <a:r>
              <a:rPr lang="en"/>
              <a:t>Compare the grade you gave yourself with the grade you received, and reevaluate or restate your feeling on your current level of progress.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6b602ea5a7_1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6b602ea5a7_1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Copy and paste the feedback from the previous block’s assessment into the text box.</a:t>
            </a:r>
            <a:endParaRPr/>
          </a:p>
          <a:p>
            <a:pPr marL="0" lvl="0" indent="0" algn="l" rtl="0">
              <a:spcBef>
                <a:spcPts val="0"/>
              </a:spcBef>
              <a:spcAft>
                <a:spcPts val="0"/>
              </a:spcAft>
              <a:buNone/>
            </a:pPr>
            <a:r>
              <a:rPr lang="en"/>
              <a:t>Copy and paste the bullet points you listed on the “Lessons Learned” page in section C of your last block’s log.</a:t>
            </a:r>
            <a:endParaRPr/>
          </a:p>
          <a:p>
            <a:pPr marL="0" lvl="0" indent="0" algn="l" rtl="0">
              <a:spcBef>
                <a:spcPts val="0"/>
              </a:spcBef>
              <a:spcAft>
                <a:spcPts val="0"/>
              </a:spcAft>
              <a:buNone/>
            </a:pPr>
            <a:r>
              <a:rPr lang="en"/>
              <a:t>Compare the grade you gave yourself with the grade you received, and reevaluate or restate your feeling on your current level of progress.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6b602ea5a7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6b602ea5a7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Describe your goals for this block using the SMARTER method. Make sure they are clear, relevant, have a measurable outcome, and can be recorded. Consider how well do they align with the role(s) you wish to take, and with the requirements given in the project brief. Think about the objectives you plan to choose, or that are mandated by the project. Are there any competencies that you need to focus on?</a:t>
            </a:r>
            <a:endParaRPr/>
          </a:p>
          <a:p>
            <a:pPr marL="0" lvl="0" indent="0" algn="l" rtl="0">
              <a:spcBef>
                <a:spcPts val="0"/>
              </a:spcBef>
              <a:spcAft>
                <a:spcPts val="0"/>
              </a:spcAft>
              <a:buNone/>
            </a:pPr>
            <a:endParaRPr/>
          </a:p>
          <a:p>
            <a:pPr marL="0" lvl="0" indent="0" algn="l" rtl="0">
              <a:spcBef>
                <a:spcPts val="0"/>
              </a:spcBef>
              <a:spcAft>
                <a:spcPts val="0"/>
              </a:spcAft>
              <a:buNone/>
            </a:pPr>
            <a:r>
              <a:rPr lang="en"/>
              <a:t>For each goal, find concrete examples of tasks you expect to undertake that will demonstrate this within the project for the block. Make sure the plan has an outcome that can be tracked and assessed. Make sure you have a clearly stated target for each goal. If you are unsure of how to demonstrate something, ask for help from your teachers.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UPDATED EVERY WEEK</a:t>
            </a:r>
            <a:endParaRPr/>
          </a:p>
          <a:p>
            <a:pPr marL="0" lvl="0" indent="0" algn="l" rtl="0">
              <a:spcBef>
                <a:spcPts val="0"/>
              </a:spcBef>
              <a:spcAft>
                <a:spcPts val="0"/>
              </a:spcAft>
              <a:buNone/>
            </a:pPr>
            <a:r>
              <a:rPr lang="en"/>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a:p>
          <a:p>
            <a:pPr marL="0" lvl="0" indent="0" algn="l" rtl="0">
              <a:spcBef>
                <a:spcPts val="0"/>
              </a:spcBef>
              <a:spcAft>
                <a:spcPts val="0"/>
              </a:spcAft>
              <a:buNone/>
            </a:pPr>
            <a:r>
              <a:rPr lang="en"/>
              <a:t>In such cases, you simply need to provide links to those artifacts and may include any explanatory comment or reflection you feel is appropriate. </a:t>
            </a:r>
            <a:endParaRPr/>
          </a:p>
          <a:p>
            <a:pPr marL="0" lvl="0" indent="0" algn="l" rtl="0">
              <a:spcBef>
                <a:spcPts val="0"/>
              </a:spcBef>
              <a:spcAft>
                <a:spcPts val="0"/>
              </a:spcAft>
              <a:buNone/>
            </a:pPr>
            <a:r>
              <a:rPr lang="en"/>
              <a:t>(Some reflection is almost always a good idea as it provides the foundation for Section C.)</a:t>
            </a:r>
            <a:endParaRPr/>
          </a:p>
        </p:txBody>
      </p:sp>
    </p:spTree>
    <p:extLst>
      <p:ext uri="{BB962C8B-B14F-4D97-AF65-F5344CB8AC3E}">
        <p14:creationId xmlns:p14="http://schemas.microsoft.com/office/powerpoint/2010/main" val="326737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5e44ff1a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5e44ff1a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
    <p:bg>
      <p:bgPr>
        <a:solidFill>
          <a:srgbClr val="EC781C"/>
        </a:solidFill>
        <a:effectLst/>
      </p:bgPr>
    </p:bg>
    <p:spTree>
      <p:nvGrpSpPr>
        <p:cNvPr id="1" name="Shape 9"/>
        <p:cNvGrpSpPr/>
        <p:nvPr/>
      </p:nvGrpSpPr>
      <p:grpSpPr>
        <a:xfrm>
          <a:off x="0" y="0"/>
          <a:ext cx="0" cy="0"/>
          <a:chOff x="0" y="0"/>
          <a:chExt cx="0" cy="0"/>
        </a:xfrm>
      </p:grpSpPr>
      <p:sp>
        <p:nvSpPr>
          <p:cNvPr id="10" name="Google Shape;10;p2"/>
          <p:cNvSpPr/>
          <p:nvPr/>
        </p:nvSpPr>
        <p:spPr>
          <a:xfrm>
            <a:off x="3109025" y="-1200"/>
            <a:ext cx="6035100" cy="51462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4363525"/>
            <a:ext cx="9144000" cy="77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657600" y="548650"/>
            <a:ext cx="4937700" cy="3264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None/>
              <a:defRPr sz="1800">
                <a:solidFill>
                  <a:srgbClr val="FFFFFF"/>
                </a:solidFill>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3" name="Google Shape;13;p2"/>
          <p:cNvSpPr txBox="1">
            <a:spLocks noGrp="1"/>
          </p:cNvSpPr>
          <p:nvPr>
            <p:ph type="subTitle" idx="1"/>
          </p:nvPr>
        </p:nvSpPr>
        <p:spPr>
          <a:xfrm>
            <a:off x="548650" y="548650"/>
            <a:ext cx="2011800" cy="32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800"/>
              <a:buNone/>
              <a:defRPr sz="1800">
                <a:solidFill>
                  <a:srgbClr val="FFFFFF"/>
                </a:solidFill>
              </a:defRPr>
            </a:lvl1pPr>
            <a:lvl2pPr lvl="1" algn="ctr" rtl="0">
              <a:lnSpc>
                <a:spcPct val="100000"/>
              </a:lnSpc>
              <a:spcBef>
                <a:spcPts val="0"/>
              </a:spcBef>
              <a:spcAft>
                <a:spcPts val="0"/>
              </a:spcAft>
              <a:buClr>
                <a:srgbClr val="FFFFFF"/>
              </a:buClr>
              <a:buSzPts val="3000"/>
              <a:buNone/>
              <a:defRPr sz="3000">
                <a:solidFill>
                  <a:srgbClr val="FFFFFF"/>
                </a:solidFill>
              </a:defRPr>
            </a:lvl2pPr>
            <a:lvl3pPr lvl="2" algn="ctr" rtl="0">
              <a:lnSpc>
                <a:spcPct val="100000"/>
              </a:lnSpc>
              <a:spcBef>
                <a:spcPts val="0"/>
              </a:spcBef>
              <a:spcAft>
                <a:spcPts val="0"/>
              </a:spcAft>
              <a:buClr>
                <a:srgbClr val="FFFFFF"/>
              </a:buClr>
              <a:buSzPts val="3000"/>
              <a:buNone/>
              <a:defRPr sz="3000">
                <a:solidFill>
                  <a:srgbClr val="FFFFFF"/>
                </a:solidFill>
              </a:defRPr>
            </a:lvl3pPr>
            <a:lvl4pPr lvl="3" algn="ctr" rtl="0">
              <a:lnSpc>
                <a:spcPct val="100000"/>
              </a:lnSpc>
              <a:spcBef>
                <a:spcPts val="0"/>
              </a:spcBef>
              <a:spcAft>
                <a:spcPts val="0"/>
              </a:spcAft>
              <a:buClr>
                <a:srgbClr val="FFFFFF"/>
              </a:buClr>
              <a:buSzPts val="3000"/>
              <a:buNone/>
              <a:defRPr sz="3000">
                <a:solidFill>
                  <a:srgbClr val="FFFFFF"/>
                </a:solidFill>
              </a:defRPr>
            </a:lvl4pPr>
            <a:lvl5pPr lvl="4" algn="ctr" rtl="0">
              <a:lnSpc>
                <a:spcPct val="100000"/>
              </a:lnSpc>
              <a:spcBef>
                <a:spcPts val="0"/>
              </a:spcBef>
              <a:spcAft>
                <a:spcPts val="0"/>
              </a:spcAft>
              <a:buClr>
                <a:srgbClr val="FFFFFF"/>
              </a:buClr>
              <a:buSzPts val="3000"/>
              <a:buNone/>
              <a:defRPr sz="3000">
                <a:solidFill>
                  <a:srgbClr val="FFFFFF"/>
                </a:solidFill>
              </a:defRPr>
            </a:lvl5pPr>
            <a:lvl6pPr lvl="5" algn="ctr" rtl="0">
              <a:lnSpc>
                <a:spcPct val="100000"/>
              </a:lnSpc>
              <a:spcBef>
                <a:spcPts val="0"/>
              </a:spcBef>
              <a:spcAft>
                <a:spcPts val="0"/>
              </a:spcAft>
              <a:buClr>
                <a:srgbClr val="FFFFFF"/>
              </a:buClr>
              <a:buSzPts val="3000"/>
              <a:buNone/>
              <a:defRPr sz="3000">
                <a:solidFill>
                  <a:srgbClr val="FFFFFF"/>
                </a:solidFill>
              </a:defRPr>
            </a:lvl6pPr>
            <a:lvl7pPr lvl="6" algn="ctr" rtl="0">
              <a:lnSpc>
                <a:spcPct val="100000"/>
              </a:lnSpc>
              <a:spcBef>
                <a:spcPts val="0"/>
              </a:spcBef>
              <a:spcAft>
                <a:spcPts val="0"/>
              </a:spcAft>
              <a:buClr>
                <a:srgbClr val="FFFFFF"/>
              </a:buClr>
              <a:buSzPts val="3000"/>
              <a:buNone/>
              <a:defRPr sz="3000">
                <a:solidFill>
                  <a:srgbClr val="FFFFFF"/>
                </a:solidFill>
              </a:defRPr>
            </a:lvl7pPr>
            <a:lvl8pPr lvl="7" algn="ctr" rtl="0">
              <a:lnSpc>
                <a:spcPct val="100000"/>
              </a:lnSpc>
              <a:spcBef>
                <a:spcPts val="0"/>
              </a:spcBef>
              <a:spcAft>
                <a:spcPts val="0"/>
              </a:spcAft>
              <a:buClr>
                <a:srgbClr val="FFFFFF"/>
              </a:buClr>
              <a:buSzPts val="3000"/>
              <a:buNone/>
              <a:defRPr sz="3000">
                <a:solidFill>
                  <a:srgbClr val="FFFFFF"/>
                </a:solidFill>
              </a:defRPr>
            </a:lvl8pPr>
            <a:lvl9pPr lvl="8" algn="ctr" rtl="0">
              <a:lnSpc>
                <a:spcPct val="100000"/>
              </a:lnSpc>
              <a:spcBef>
                <a:spcPts val="0"/>
              </a:spcBef>
              <a:spcAft>
                <a:spcPts val="0"/>
              </a:spcAft>
              <a:buClr>
                <a:srgbClr val="FFFFFF"/>
              </a:buClr>
              <a:buSzPts val="3000"/>
              <a:buNone/>
              <a:defRPr sz="3000">
                <a:solidFill>
                  <a:srgbClr val="FFFFFF"/>
                </a:solidFill>
              </a:defRPr>
            </a:lvl9pPr>
          </a:lstStyle>
          <a:p>
            <a:endParaRPr/>
          </a:p>
        </p:txBody>
      </p:sp>
      <p:pic>
        <p:nvPicPr>
          <p:cNvPr id="14" name="Google Shape;14;p2"/>
          <p:cNvPicPr preferRelativeResize="0"/>
          <p:nvPr/>
        </p:nvPicPr>
        <p:blipFill>
          <a:blip r:embed="rId2">
            <a:alphaModFix/>
          </a:blip>
          <a:stretch>
            <a:fillRect/>
          </a:stretch>
        </p:blipFill>
        <p:spPr>
          <a:xfrm>
            <a:off x="164592" y="4523578"/>
            <a:ext cx="1329394" cy="457200"/>
          </a:xfrm>
          <a:prstGeom prst="rect">
            <a:avLst/>
          </a:prstGeom>
          <a:noFill/>
          <a:ln>
            <a:noFill/>
          </a:ln>
        </p:spPr>
      </p:pic>
      <p:sp>
        <p:nvSpPr>
          <p:cNvPr id="16" name="Google Shape;16;p2"/>
          <p:cNvSpPr txBox="1"/>
          <p:nvPr/>
        </p:nvSpPr>
        <p:spPr>
          <a:xfrm>
            <a:off x="1846250" y="4412100"/>
            <a:ext cx="6527400" cy="598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700" b="1">
                <a:solidFill>
                  <a:srgbClr val="999999"/>
                </a:solidFill>
                <a:latin typeface="Helvetica Neue"/>
                <a:ea typeface="Helvetica Neue"/>
                <a:cs typeface="Helvetica Neue"/>
                <a:sym typeface="Helvetica Neue"/>
              </a:rPr>
              <a:t>Project Brief &amp; Assessment Assignment : </a:t>
            </a:r>
            <a:r>
              <a:rPr lang="en" sz="700" b="1">
                <a:latin typeface="Helvetica Neue"/>
                <a:ea typeface="Helvetica Neue"/>
                <a:cs typeface="Helvetica Neue"/>
                <a:sym typeface="Helvetica Neue"/>
              </a:rPr>
              <a:t>In Microsoft Team </a:t>
            </a:r>
            <a:r>
              <a:rPr kumimoji="0" lang="en-US" altLang="en-US" sz="700" b="1" i="0" u="none" strike="noStrike" cap="none" normalizeH="0" baseline="0">
                <a:ln>
                  <a:noFill/>
                </a:ln>
                <a:solidFill>
                  <a:srgbClr val="242424"/>
                </a:solidFill>
                <a:effectLst/>
                <a:latin typeface="Segoe UI" panose="020B0502040204020203" pitchFamily="34" charset="0"/>
                <a:cs typeface="Segoe UI" panose="020B0502040204020203" pitchFamily="34" charset="0"/>
              </a:rPr>
              <a:t>2021-22A FGA1.P1 ADS&amp;AI</a:t>
            </a:r>
            <a:endParaRPr sz="700" b="1">
              <a:latin typeface="Helvetica Neue"/>
              <a:ea typeface="Helvetica Neue"/>
              <a:cs typeface="Helvetica Neue"/>
              <a:sym typeface="Helvetica Neue"/>
            </a:endParaRPr>
          </a:p>
          <a:p>
            <a:pPr marL="0" lvl="0" indent="0" algn="l" rtl="0">
              <a:spcBef>
                <a:spcPts val="0"/>
              </a:spcBef>
              <a:spcAft>
                <a:spcPts val="0"/>
              </a:spcAft>
              <a:buNone/>
            </a:pPr>
            <a:r>
              <a:rPr lang="en" sz="700" b="1">
                <a:solidFill>
                  <a:srgbClr val="999999"/>
                </a:solidFill>
                <a:latin typeface="Helvetica Neue"/>
                <a:ea typeface="Helvetica Neue"/>
                <a:cs typeface="Helvetica Neue"/>
                <a:sym typeface="Helvetica Neue"/>
              </a:rPr>
              <a:t>GitHub Folder: </a:t>
            </a:r>
            <a:endParaRPr>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CUSTOM_1_2">
    <p:bg>
      <p:bgPr>
        <a:solidFill>
          <a:srgbClr val="666666"/>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Font typeface="Roboto Thin"/>
              <a:buNone/>
              <a:defRPr sz="6000" b="0">
                <a:solidFill>
                  <a:srgbClr val="FFFFFF"/>
                </a:solidFill>
                <a:latin typeface="Roboto Thin"/>
                <a:ea typeface="Roboto Thin"/>
                <a:cs typeface="Roboto Thin"/>
                <a:sym typeface="Roboto Thin"/>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9" name="Google Shape;19;p3"/>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1pPr>
            <a:lvl2pPr lvl="1"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2pPr>
            <a:lvl3pPr lvl="2"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3pPr>
            <a:lvl4pPr lvl="3"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4pPr>
            <a:lvl5pPr lvl="4"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5pPr>
            <a:lvl6pPr lvl="5"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6pPr>
            <a:lvl7pPr lvl="6"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7pPr>
            <a:lvl8pPr lvl="7"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8pPr>
            <a:lvl9pPr lvl="8"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9pPr>
          </a:lstStyle>
          <a:p>
            <a:endParaRPr/>
          </a:p>
        </p:txBody>
      </p:sp>
      <p:sp>
        <p:nvSpPr>
          <p:cNvPr id="2" name="Rectangle 1">
            <a:extLst>
              <a:ext uri="{FF2B5EF4-FFF2-40B4-BE49-F238E27FC236}">
                <a16:creationId xmlns:a16="http://schemas.microsoft.com/office/drawing/2014/main" id="{ED2E902F-3793-054A-A49F-5F75EC799503}"/>
              </a:ext>
            </a:extLst>
          </p:cNvPr>
          <p:cNvSpPr/>
          <p:nvPr userDrawn="1"/>
        </p:nvSpPr>
        <p:spPr>
          <a:xfrm>
            <a:off x="0" y="4393870"/>
            <a:ext cx="9144000" cy="7496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oogle Shape;20;p3"/>
          <p:cNvPicPr preferRelativeResize="0"/>
          <p:nvPr/>
        </p:nvPicPr>
        <p:blipFill>
          <a:blip r:embed="rId2">
            <a:alphaModFix/>
          </a:blip>
          <a:stretch>
            <a:fillRect/>
          </a:stretch>
        </p:blipFill>
        <p:spPr>
          <a:xfrm>
            <a:off x="7214616" y="4434840"/>
            <a:ext cx="1691640" cy="58267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Sub-Header">
  <p:cSld name="CUSTOM_1_2_1">
    <p:bg>
      <p:bgPr>
        <a:solidFill>
          <a:srgbClr val="666666"/>
        </a:solidFill>
        <a:effectLst/>
      </p:bgPr>
    </p:bg>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Font typeface="Roboto Thin"/>
              <a:buNone/>
              <a:defRPr sz="6000" b="0">
                <a:latin typeface="Roboto Thin"/>
                <a:ea typeface="Roboto Thin"/>
                <a:cs typeface="Roboto Thin"/>
                <a:sym typeface="Roboto Thin"/>
              </a:defRPr>
            </a:lvl1pPr>
            <a:lvl2pPr lvl="1" algn="ctr" rtl="0">
              <a:spcBef>
                <a:spcPts val="0"/>
              </a:spcBef>
              <a:spcAft>
                <a:spcPts val="0"/>
              </a:spcAft>
              <a:buClr>
                <a:srgbClr val="434343"/>
              </a:buClr>
              <a:buSzPts val="3600"/>
              <a:buNone/>
              <a:defRPr sz="3600">
                <a:solidFill>
                  <a:srgbClr val="434343"/>
                </a:solidFill>
              </a:defRPr>
            </a:lvl2pPr>
            <a:lvl3pPr lvl="2" algn="ctr" rtl="0">
              <a:spcBef>
                <a:spcPts val="0"/>
              </a:spcBef>
              <a:spcAft>
                <a:spcPts val="0"/>
              </a:spcAft>
              <a:buClr>
                <a:srgbClr val="434343"/>
              </a:buClr>
              <a:buSzPts val="3600"/>
              <a:buNone/>
              <a:defRPr sz="3600">
                <a:solidFill>
                  <a:srgbClr val="434343"/>
                </a:solidFill>
              </a:defRPr>
            </a:lvl3pPr>
            <a:lvl4pPr lvl="3" algn="ctr" rtl="0">
              <a:spcBef>
                <a:spcPts val="0"/>
              </a:spcBef>
              <a:spcAft>
                <a:spcPts val="0"/>
              </a:spcAft>
              <a:buClr>
                <a:srgbClr val="434343"/>
              </a:buClr>
              <a:buSzPts val="3600"/>
              <a:buNone/>
              <a:defRPr sz="3600">
                <a:solidFill>
                  <a:srgbClr val="434343"/>
                </a:solidFill>
              </a:defRPr>
            </a:lvl4pPr>
            <a:lvl5pPr lvl="4" algn="ctr" rtl="0">
              <a:spcBef>
                <a:spcPts val="0"/>
              </a:spcBef>
              <a:spcAft>
                <a:spcPts val="0"/>
              </a:spcAft>
              <a:buClr>
                <a:srgbClr val="434343"/>
              </a:buClr>
              <a:buSzPts val="3600"/>
              <a:buNone/>
              <a:defRPr sz="3600">
                <a:solidFill>
                  <a:srgbClr val="434343"/>
                </a:solidFill>
              </a:defRPr>
            </a:lvl5pPr>
            <a:lvl6pPr lvl="5" algn="ctr" rtl="0">
              <a:spcBef>
                <a:spcPts val="0"/>
              </a:spcBef>
              <a:spcAft>
                <a:spcPts val="0"/>
              </a:spcAft>
              <a:buClr>
                <a:srgbClr val="434343"/>
              </a:buClr>
              <a:buSzPts val="3600"/>
              <a:buNone/>
              <a:defRPr sz="3600">
                <a:solidFill>
                  <a:srgbClr val="434343"/>
                </a:solidFill>
              </a:defRPr>
            </a:lvl6pPr>
            <a:lvl7pPr lvl="6" algn="ctr" rtl="0">
              <a:spcBef>
                <a:spcPts val="0"/>
              </a:spcBef>
              <a:spcAft>
                <a:spcPts val="0"/>
              </a:spcAft>
              <a:buClr>
                <a:srgbClr val="434343"/>
              </a:buClr>
              <a:buSzPts val="3600"/>
              <a:buNone/>
              <a:defRPr sz="3600">
                <a:solidFill>
                  <a:srgbClr val="434343"/>
                </a:solidFill>
              </a:defRPr>
            </a:lvl7pPr>
            <a:lvl8pPr lvl="7" algn="ctr" rtl="0">
              <a:spcBef>
                <a:spcPts val="0"/>
              </a:spcBef>
              <a:spcAft>
                <a:spcPts val="0"/>
              </a:spcAft>
              <a:buClr>
                <a:srgbClr val="434343"/>
              </a:buClr>
              <a:buSzPts val="3600"/>
              <a:buNone/>
              <a:defRPr sz="3600">
                <a:solidFill>
                  <a:srgbClr val="434343"/>
                </a:solidFill>
              </a:defRPr>
            </a:lvl8pPr>
            <a:lvl9pPr lvl="8" algn="ctr" rtl="0">
              <a:spcBef>
                <a:spcPts val="0"/>
              </a:spcBef>
              <a:spcAft>
                <a:spcPts val="0"/>
              </a:spcAft>
              <a:buClr>
                <a:srgbClr val="434343"/>
              </a:buClr>
              <a:buSzPts val="3600"/>
              <a:buNone/>
              <a:defRPr sz="3600">
                <a:solidFill>
                  <a:srgbClr val="434343"/>
                </a:solidFill>
              </a:defRPr>
            </a:lvl9pPr>
          </a:lstStyle>
          <a:p>
            <a:endParaRPr/>
          </a:p>
        </p:txBody>
      </p:sp>
      <p:sp>
        <p:nvSpPr>
          <p:cNvPr id="23" name="Google Shape;23;p4"/>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1pPr>
            <a:lvl2pPr lvl="1"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4" name="Google Shape;24;p4"/>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Font typeface="Roboto Light"/>
              <a:buNone/>
              <a:defRPr>
                <a:latin typeface="Roboto Light"/>
                <a:ea typeface="Roboto Light"/>
                <a:cs typeface="Roboto Light"/>
                <a:sym typeface="Roboto Light"/>
              </a:defRPr>
            </a:lvl1pPr>
            <a:lvl2pPr lvl="1"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5" name="Google Shape;25;p4"/>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40000">
              <a:solidFill>
                <a:srgbClr val="B7B7B7"/>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fault">
  <p:cSld name="CUSTOM_2_4">
    <p:spTree>
      <p:nvGrpSpPr>
        <p:cNvPr id="1" name="Shape 26"/>
        <p:cNvGrpSpPr/>
        <p:nvPr/>
      </p:nvGrpSpPr>
      <p:grpSpPr>
        <a:xfrm>
          <a:off x="0" y="0"/>
          <a:ext cx="0" cy="0"/>
          <a:chOff x="0" y="0"/>
          <a:chExt cx="0" cy="0"/>
        </a:xfrm>
      </p:grpSpPr>
      <p:sp>
        <p:nvSpPr>
          <p:cNvPr id="27" name="Google Shape;27;p5"/>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9" name="Google Shape;29;p5"/>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0" name="Google Shape;30;p5"/>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31" name="Google Shape;31;p5"/>
          <p:cNvSpPr txBox="1">
            <a:spLocks noGrp="1"/>
          </p:cNvSpPr>
          <p:nvPr>
            <p:ph type="body" idx="3"/>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2" name="Google Shape;32;p5"/>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LO's">
  <p:cSld name="CUSTOM_2_3_1">
    <p:spTree>
      <p:nvGrpSpPr>
        <p:cNvPr id="1" name="Shape 33"/>
        <p:cNvGrpSpPr/>
        <p:nvPr/>
      </p:nvGrpSpPr>
      <p:grpSpPr>
        <a:xfrm>
          <a:off x="0" y="0"/>
          <a:ext cx="0" cy="0"/>
          <a:chOff x="0" y="0"/>
          <a:chExt cx="0" cy="0"/>
        </a:xfrm>
      </p:grpSpPr>
      <p:sp>
        <p:nvSpPr>
          <p:cNvPr id="34" name="Google Shape;34;p6"/>
          <p:cNvSpPr/>
          <p:nvPr/>
        </p:nvSpPr>
        <p:spPr>
          <a:xfrm>
            <a:off x="0" y="571460"/>
            <a:ext cx="9144000" cy="4938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0" y="0"/>
            <a:ext cx="9144000" cy="5727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7" name="Google Shape;37;p6"/>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8" name="Google Shape;38;p6"/>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9" name="Google Shape;39;p6"/>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0" name="Google Shape;40;p6"/>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1" name="Google Shape;41;p6"/>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2" name="Google Shape;42;p6"/>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a:lvl1pPr>
            <a:lvl2pPr lvl="1" rtl="0">
              <a:spcBef>
                <a:spcPts val="0"/>
              </a:spcBef>
              <a:spcAft>
                <a:spcPts val="0"/>
              </a:spcAft>
              <a:buNone/>
              <a:defRPr sz="900"/>
            </a:lvl2pPr>
            <a:lvl3pPr lvl="2" rtl="0">
              <a:spcBef>
                <a:spcPts val="0"/>
              </a:spcBef>
              <a:spcAft>
                <a:spcPts val="0"/>
              </a:spcAft>
              <a:buNone/>
              <a:defRPr sz="900"/>
            </a:lvl3pPr>
            <a:lvl4pPr lvl="3" rtl="0">
              <a:spcBef>
                <a:spcPts val="0"/>
              </a:spcBef>
              <a:spcAft>
                <a:spcPts val="0"/>
              </a:spcAft>
              <a:buNone/>
              <a:defRPr sz="900"/>
            </a:lvl4pPr>
            <a:lvl5pPr lvl="4" rtl="0">
              <a:spcBef>
                <a:spcPts val="0"/>
              </a:spcBef>
              <a:spcAft>
                <a:spcPts val="0"/>
              </a:spcAft>
              <a:buNone/>
              <a:defRPr sz="900"/>
            </a:lvl5pPr>
            <a:lvl6pPr lvl="5" rtl="0">
              <a:spcBef>
                <a:spcPts val="0"/>
              </a:spcBef>
              <a:spcAft>
                <a:spcPts val="0"/>
              </a:spcAft>
              <a:buNone/>
              <a:defRPr sz="900"/>
            </a:lvl6pPr>
            <a:lvl7pPr lvl="6" rtl="0">
              <a:spcBef>
                <a:spcPts val="0"/>
              </a:spcBef>
              <a:spcAft>
                <a:spcPts val="0"/>
              </a:spcAft>
              <a:buNone/>
              <a:defRPr sz="900"/>
            </a:lvl7pPr>
            <a:lvl8pPr lvl="7" rtl="0">
              <a:spcBef>
                <a:spcPts val="0"/>
              </a:spcBef>
              <a:spcAft>
                <a:spcPts val="0"/>
              </a:spcAft>
              <a:buNone/>
              <a:defRPr sz="900"/>
            </a:lvl8pPr>
            <a:lvl9pPr lvl="8" rtl="0">
              <a:spcBef>
                <a:spcPts val="0"/>
              </a:spcBef>
              <a:spcAft>
                <a:spcPts val="0"/>
              </a:spcAft>
              <a:buNone/>
              <a:defRPr sz="900"/>
            </a:lvl9pPr>
          </a:lstStyle>
          <a:p>
            <a:endParaRPr/>
          </a:p>
        </p:txBody>
      </p:sp>
      <p:sp>
        <p:nvSpPr>
          <p:cNvPr id="43" name="Google Shape;43;p6"/>
          <p:cNvSpPr txBox="1"/>
          <p:nvPr/>
        </p:nvSpPr>
        <p:spPr>
          <a:xfrm>
            <a:off x="5852160" y="1252728"/>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
        <p:nvSpPr>
          <p:cNvPr id="44" name="Google Shape;44;p6"/>
          <p:cNvSpPr txBox="1"/>
          <p:nvPr/>
        </p:nvSpPr>
        <p:spPr>
          <a:xfrm>
            <a:off x="5852160" y="3136253"/>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Weeks">
  <p:cSld name="CUSTOM_2_2">
    <p:spTree>
      <p:nvGrpSpPr>
        <p:cNvPr id="1" name="Shape 45"/>
        <p:cNvGrpSpPr/>
        <p:nvPr/>
      </p:nvGrpSpPr>
      <p:grpSpPr>
        <a:xfrm>
          <a:off x="0" y="0"/>
          <a:ext cx="0" cy="0"/>
          <a:chOff x="0" y="0"/>
          <a:chExt cx="0" cy="0"/>
        </a:xfrm>
      </p:grpSpPr>
      <p:sp>
        <p:nvSpPr>
          <p:cNvPr id="46" name="Google Shape;46;p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47" name="Google Shape;47;p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8" name="Google Shape;48;p7"/>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9" name="Google Shape;49;p7"/>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0" name="Google Shape;50;p7"/>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2" name="Google Shape;52;p7"/>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3" name="Google Shape;53;p7"/>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eek 4 goals">
  <p:cSld name="CUSTOM_2_2_2">
    <p:spTree>
      <p:nvGrpSpPr>
        <p:cNvPr id="1" name="Shape 54"/>
        <p:cNvGrpSpPr/>
        <p:nvPr/>
      </p:nvGrpSpPr>
      <p:grpSpPr>
        <a:xfrm>
          <a:off x="0" y="0"/>
          <a:ext cx="0" cy="0"/>
          <a:chOff x="0" y="0"/>
          <a:chExt cx="0" cy="0"/>
        </a:xfrm>
      </p:grpSpPr>
      <p:sp>
        <p:nvSpPr>
          <p:cNvPr id="55" name="Google Shape;55;p8"/>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6" name="Google Shape;56;p8"/>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7" name="Google Shape;57;p8"/>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8" name="Google Shape;58;p8"/>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9" name="Google Shape;59;p8"/>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1" name="Google Shape;61;p8"/>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 name="Google Shape;62;p8"/>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3" name="Google Shape;63;p8"/>
          <p:cNvSpPr txBox="1">
            <a:spLocks noGrp="1"/>
          </p:cNvSpPr>
          <p:nvPr>
            <p:ph type="body" idx="7"/>
          </p:nvPr>
        </p:nvSpPr>
        <p:spPr>
          <a:xfrm>
            <a:off x="4663450" y="317214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4" name="Google Shape;64;p8"/>
          <p:cNvSpPr txBox="1">
            <a:spLocks noGrp="1"/>
          </p:cNvSpPr>
          <p:nvPr>
            <p:ph type="subTitle" idx="8"/>
          </p:nvPr>
        </p:nvSpPr>
        <p:spPr>
          <a:xfrm>
            <a:off x="4663440" y="277840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eedback Slides">
  <p:cSld name="CUSTOM_2_2_1">
    <p:bg>
      <p:bgPr>
        <a:solidFill>
          <a:srgbClr val="134F5C"/>
        </a:solidFill>
        <a:effectLst/>
      </p:bgPr>
    </p:bg>
    <p:spTree>
      <p:nvGrpSpPr>
        <p:cNvPr id="1" name="Shape 65"/>
        <p:cNvGrpSpPr/>
        <p:nvPr/>
      </p:nvGrpSpPr>
      <p:grpSpPr>
        <a:xfrm>
          <a:off x="0" y="0"/>
          <a:ext cx="0" cy="0"/>
          <a:chOff x="0" y="0"/>
          <a:chExt cx="0" cy="0"/>
        </a:xfrm>
      </p:grpSpPr>
      <p:sp>
        <p:nvSpPr>
          <p:cNvPr id="66" name="Google Shape;66;p9"/>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67" name="Google Shape;67;p9"/>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8" name="Google Shape;68;p9"/>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0" name="Google Shape;70;p9"/>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1" name="Google Shape;71;p9"/>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11"/>
          <p:cNvSpPr/>
          <p:nvPr/>
        </p:nvSpPr>
        <p:spPr>
          <a:xfrm>
            <a:off x="3108960" y="-1200"/>
            <a:ext cx="6035100" cy="51435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5" name="Google Shape;85;p11"/>
          <p:cNvSpPr txBox="1">
            <a:spLocks noGrp="1"/>
          </p:cNvSpPr>
          <p:nvPr>
            <p:ph type="title"/>
          </p:nvPr>
        </p:nvSpPr>
        <p:spPr>
          <a:xfrm>
            <a:off x="265500" y="308799"/>
            <a:ext cx="4045200" cy="15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86" name="Google Shape;86;p11"/>
          <p:cNvSpPr txBox="1">
            <a:spLocks noGrp="1"/>
          </p:cNvSpPr>
          <p:nvPr>
            <p:ph type="subTitle" idx="1"/>
          </p:nvPr>
        </p:nvSpPr>
        <p:spPr>
          <a:xfrm>
            <a:off x="265500" y="1860700"/>
            <a:ext cx="4045200" cy="301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7" name="Google Shape;87;p1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Clr>
                <a:schemeClr val="lt1"/>
              </a:buClr>
              <a:buSzPts val="1000"/>
              <a:buChar char="●"/>
              <a:defRPr>
                <a:solidFill>
                  <a:schemeClr val="lt1"/>
                </a:solidFill>
              </a:defRPr>
            </a:lvl1pPr>
            <a:lvl2pPr marL="914400" lvl="1" indent="-292100" rtl="0">
              <a:spcBef>
                <a:spcPts val="800"/>
              </a:spcBef>
              <a:spcAft>
                <a:spcPts val="0"/>
              </a:spcAft>
              <a:buClr>
                <a:schemeClr val="lt1"/>
              </a:buClr>
              <a:buSzPts val="1000"/>
              <a:buChar char="○"/>
              <a:defRPr>
                <a:solidFill>
                  <a:schemeClr val="lt1"/>
                </a:solidFill>
              </a:defRPr>
            </a:lvl2pPr>
            <a:lvl3pPr marL="1371600" lvl="2" indent="-292100" rtl="0">
              <a:spcBef>
                <a:spcPts val="800"/>
              </a:spcBef>
              <a:spcAft>
                <a:spcPts val="0"/>
              </a:spcAft>
              <a:buClr>
                <a:schemeClr val="lt1"/>
              </a:buClr>
              <a:buSzPts val="1000"/>
              <a:buChar char="■"/>
              <a:defRPr>
                <a:solidFill>
                  <a:schemeClr val="lt1"/>
                </a:solidFill>
              </a:defRPr>
            </a:lvl3pPr>
            <a:lvl4pPr marL="1828800" lvl="3" indent="-292100" rtl="0">
              <a:spcBef>
                <a:spcPts val="800"/>
              </a:spcBef>
              <a:spcAft>
                <a:spcPts val="0"/>
              </a:spcAft>
              <a:buClr>
                <a:schemeClr val="lt1"/>
              </a:buClr>
              <a:buSzPts val="1000"/>
              <a:buChar char="●"/>
              <a:defRPr>
                <a:solidFill>
                  <a:schemeClr val="lt1"/>
                </a:solidFill>
              </a:defRPr>
            </a:lvl4pPr>
            <a:lvl5pPr marL="2286000" lvl="4" indent="-292100" rtl="0">
              <a:spcBef>
                <a:spcPts val="800"/>
              </a:spcBef>
              <a:spcAft>
                <a:spcPts val="0"/>
              </a:spcAft>
              <a:buClr>
                <a:schemeClr val="lt1"/>
              </a:buClr>
              <a:buSzPts val="1000"/>
              <a:buChar char="○"/>
              <a:defRPr>
                <a:solidFill>
                  <a:schemeClr val="lt1"/>
                </a:solidFill>
              </a:defRPr>
            </a:lvl5pPr>
            <a:lvl6pPr marL="2743200" lvl="5" indent="-292100" rtl="0">
              <a:spcBef>
                <a:spcPts val="800"/>
              </a:spcBef>
              <a:spcAft>
                <a:spcPts val="0"/>
              </a:spcAft>
              <a:buClr>
                <a:schemeClr val="lt1"/>
              </a:buClr>
              <a:buSzPts val="1000"/>
              <a:buChar char="■"/>
              <a:defRPr>
                <a:solidFill>
                  <a:schemeClr val="lt1"/>
                </a:solidFill>
              </a:defRPr>
            </a:lvl6pPr>
            <a:lvl7pPr marL="3200400" lvl="6" indent="-292100" rtl="0">
              <a:spcBef>
                <a:spcPts val="800"/>
              </a:spcBef>
              <a:spcAft>
                <a:spcPts val="0"/>
              </a:spcAft>
              <a:buClr>
                <a:schemeClr val="lt1"/>
              </a:buClr>
              <a:buSzPts val="1000"/>
              <a:buChar char="●"/>
              <a:defRPr>
                <a:solidFill>
                  <a:schemeClr val="lt1"/>
                </a:solidFill>
              </a:defRPr>
            </a:lvl7pPr>
            <a:lvl8pPr marL="3657600" lvl="7" indent="-292100" rtl="0">
              <a:spcBef>
                <a:spcPts val="800"/>
              </a:spcBef>
              <a:spcAft>
                <a:spcPts val="0"/>
              </a:spcAft>
              <a:buClr>
                <a:schemeClr val="lt1"/>
              </a:buClr>
              <a:buSzPts val="1000"/>
              <a:buChar char="○"/>
              <a:defRPr>
                <a:solidFill>
                  <a:schemeClr val="lt1"/>
                </a:solidFill>
              </a:defRPr>
            </a:lvl8pPr>
            <a:lvl9pPr marL="4114800" lvl="8" indent="-292100" rtl="0">
              <a:spcBef>
                <a:spcPts val="800"/>
              </a:spcBef>
              <a:spcAft>
                <a:spcPts val="800"/>
              </a:spcAft>
              <a:buClr>
                <a:schemeClr val="lt1"/>
              </a:buClr>
              <a:buSzPts val="1000"/>
              <a:buChar char="■"/>
              <a:defRPr>
                <a:solidFill>
                  <a:schemeClr val="lt1"/>
                </a:solidFill>
              </a:defRPr>
            </a:lvl9pPr>
          </a:lstStyle>
          <a:p>
            <a:endParaRPr/>
          </a:p>
        </p:txBody>
      </p:sp>
      <p:sp>
        <p:nvSpPr>
          <p:cNvPr id="88" name="Google Shape;88;p11"/>
          <p:cNvSpPr txBox="1">
            <a:spLocks noGrp="1"/>
          </p:cNvSpPr>
          <p:nvPr>
            <p:ph type="sldNum" idx="12"/>
          </p:nvPr>
        </p:nvSpPr>
        <p:spPr>
          <a:xfrm>
            <a:off x="90450" y="4873575"/>
            <a:ext cx="548700" cy="269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rgbClr val="66666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000"/>
              <a:buFont typeface="Roboto Light"/>
              <a:buNone/>
              <a:defRPr sz="2000">
                <a:solidFill>
                  <a:srgbClr val="FFFFFF"/>
                </a:solidFill>
                <a:latin typeface="Roboto Light"/>
                <a:ea typeface="Roboto Light"/>
                <a:cs typeface="Roboto Light"/>
                <a:sym typeface="Roboto Light"/>
              </a:defRPr>
            </a:lvl1pPr>
            <a:lvl2pPr lvl="1">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2pPr>
            <a:lvl3pPr lvl="2">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3pPr>
            <a:lvl4pPr lvl="3">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4pPr>
            <a:lvl5pPr lvl="4">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5pPr>
            <a:lvl6pPr lvl="5">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6pPr>
            <a:lvl7pPr lvl="6">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7pPr>
            <a:lvl8pPr lvl="7">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8pPr>
            <a:lvl9pPr lvl="8">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636725"/>
            <a:ext cx="8520600" cy="3932100"/>
          </a:xfrm>
          <a:prstGeom prst="rect">
            <a:avLst/>
          </a:prstGeom>
          <a:noFill/>
          <a:ln>
            <a:noFill/>
          </a:ln>
        </p:spPr>
        <p:txBody>
          <a:bodyPr spcFirstLastPara="1" wrap="square" lIns="91425" tIns="91425" rIns="91425" bIns="91425" anchor="t" anchorCtr="0">
            <a:noAutofit/>
          </a:bodyPr>
          <a:lstStyle>
            <a:lvl1pPr marL="457200" lvl="0" indent="-292100">
              <a:lnSpc>
                <a:spcPct val="104000"/>
              </a:lnSpc>
              <a:spcBef>
                <a:spcPts val="0"/>
              </a:spcBef>
              <a:spcAft>
                <a:spcPts val="0"/>
              </a:spcAft>
              <a:buClr>
                <a:srgbClr val="FFFFFF"/>
              </a:buClr>
              <a:buSzPts val="1000"/>
              <a:buFont typeface="Roboto"/>
              <a:buChar char="●"/>
              <a:defRPr sz="1000">
                <a:solidFill>
                  <a:srgbClr val="FFFFFF"/>
                </a:solidFill>
                <a:latin typeface="Roboto"/>
                <a:ea typeface="Roboto"/>
                <a:cs typeface="Roboto"/>
                <a:sym typeface="Roboto"/>
              </a:defRPr>
            </a:lvl1pPr>
            <a:lvl2pPr marL="914400" lvl="1"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2pPr>
            <a:lvl3pPr marL="1371600" lvl="2"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3pPr>
            <a:lvl4pPr marL="1828800" lvl="3"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4pPr>
            <a:lvl5pPr marL="2286000" lvl="4"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5pPr>
            <a:lvl6pPr marL="2743200" lvl="5"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6pPr>
            <a:lvl7pPr marL="3200400" lvl="6"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7pPr>
            <a:lvl8pPr marL="3657600" lvl="7"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8pPr>
            <a:lvl9pPr marL="4114800" lvl="8" indent="-292100">
              <a:lnSpc>
                <a:spcPct val="104000"/>
              </a:lnSpc>
              <a:spcBef>
                <a:spcPts val="800"/>
              </a:spcBef>
              <a:spcAft>
                <a:spcPts val="800"/>
              </a:spcAft>
              <a:buClr>
                <a:srgbClr val="FFFFFF"/>
              </a:buClr>
              <a:buSzPts val="1000"/>
              <a:buFont typeface="Roboto"/>
              <a:buChar char="■"/>
              <a:defRPr sz="1000" u="sng">
                <a:solidFill>
                  <a:srgbClr val="FFFFFF"/>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90450" y="4873575"/>
            <a:ext cx="548700" cy="269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2"/>
          <p:cNvSpPr txBox="1">
            <a:spLocks noGrp="1"/>
          </p:cNvSpPr>
          <p:nvPr>
            <p:ph type="ctrTitle"/>
          </p:nvPr>
        </p:nvSpPr>
        <p:spPr>
          <a:xfrm>
            <a:off x="3657600" y="548650"/>
            <a:ext cx="4937700" cy="3264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«studentname»</a:t>
            </a:r>
            <a:endParaRPr>
              <a:solidFill>
                <a:srgbClr val="FFFFFF"/>
              </a:solidFill>
              <a:latin typeface="Roboto"/>
              <a:ea typeface="Roboto"/>
              <a:cs typeface="Roboto"/>
              <a:sym typeface="Roboto"/>
            </a:endParaRPr>
          </a:p>
          <a:p>
            <a:pPr marL="0" lvl="0" indent="0" algn="l" rtl="0">
              <a:spcBef>
                <a:spcPts val="0"/>
              </a:spcBef>
              <a:spcAft>
                <a:spcPts val="0"/>
              </a:spcAft>
              <a:buNone/>
            </a:pPr>
            <a:r>
              <a:rPr lang="en">
                <a:solidFill>
                  <a:srgbClr val="FFFFFF"/>
                </a:solidFill>
                <a:latin typeface="Roboto"/>
                <a:ea typeface="Roboto"/>
                <a:cs typeface="Roboto"/>
                <a:sym typeface="Roboto"/>
              </a:rPr>
              <a:t>«studentid»</a:t>
            </a:r>
            <a:endParaRPr>
              <a:solidFill>
                <a:srgbClr val="FFFFFF"/>
              </a:solidFill>
              <a:latin typeface="Roboto"/>
              <a:ea typeface="Roboto"/>
              <a:cs typeface="Roboto"/>
              <a:sym typeface="Roboto"/>
            </a:endParaRPr>
          </a:p>
          <a:p>
            <a:pPr marL="0" lvl="0" indent="0" algn="l" rtl="0">
              <a:spcBef>
                <a:spcPts val="0"/>
              </a:spcBef>
              <a:spcAft>
                <a:spcPts val="0"/>
              </a:spcAft>
              <a:buNone/>
            </a:pPr>
            <a:r>
              <a:rPr lang="en">
                <a:solidFill>
                  <a:srgbClr val="FFFFFF"/>
                </a:solidFill>
                <a:latin typeface="Roboto"/>
                <a:ea typeface="Roboto"/>
                <a:cs typeface="Roboto"/>
                <a:sym typeface="Roboto"/>
              </a:rPr>
              <a:t>«studentacademicproject»</a:t>
            </a:r>
            <a:endParaRPr>
              <a:solidFill>
                <a:srgbClr val="FFFFFF"/>
              </a:solidFill>
              <a:latin typeface="Roboto"/>
              <a:ea typeface="Roboto"/>
              <a:cs typeface="Roboto"/>
              <a:sym typeface="Roboto"/>
            </a:endParaRPr>
          </a:p>
        </p:txBody>
      </p:sp>
      <p:sp>
        <p:nvSpPr>
          <p:cNvPr id="94" name="Google Shape;94;p12" descr="Face" title="Face"/>
          <p:cNvSpPr/>
          <p:nvPr/>
        </p:nvSpPr>
        <p:spPr>
          <a:xfrm>
            <a:off x="3749050" y="640075"/>
            <a:ext cx="1371600" cy="137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[photo]</a:t>
            </a:r>
            <a:endParaRPr/>
          </a:p>
        </p:txBody>
      </p:sp>
      <p:sp>
        <p:nvSpPr>
          <p:cNvPr id="95" name="Google Shape;95;p12"/>
          <p:cNvSpPr txBox="1">
            <a:spLocks noGrp="1"/>
          </p:cNvSpPr>
          <p:nvPr>
            <p:ph type="subTitle" idx="1"/>
          </p:nvPr>
        </p:nvSpPr>
        <p:spPr>
          <a:xfrm>
            <a:off x="548650" y="2718275"/>
            <a:ext cx="2011800" cy="1260000"/>
          </a:xfrm>
          <a:prstGeom prst="rect">
            <a:avLst/>
          </a:prstGeom>
        </p:spPr>
        <p:txBody>
          <a:bodyPr spcFirstLastPara="1" wrap="square" lIns="91425" tIns="91425" rIns="91425" bIns="91425" anchor="b" anchorCtr="0">
            <a:noAutofit/>
          </a:bodyPr>
          <a:lstStyle/>
          <a:p>
            <a:pPr marL="0" lvl="0" indent="0" algn="l" rtl="0">
              <a:lnSpc>
                <a:spcPct val="104000"/>
              </a:lnSpc>
              <a:spcBef>
                <a:spcPts val="0"/>
              </a:spcBef>
              <a:spcAft>
                <a:spcPts val="0"/>
              </a:spcAft>
              <a:buNone/>
            </a:pPr>
            <a:r>
              <a:rPr lang="en" sz="1800">
                <a:solidFill>
                  <a:srgbClr val="434343"/>
                </a:solidFill>
              </a:rPr>
              <a:t>Learning Log </a:t>
            </a:r>
            <a:endParaRPr sz="1800">
              <a:solidFill>
                <a:srgbClr val="434343"/>
              </a:solidFill>
            </a:endParaRPr>
          </a:p>
          <a:p>
            <a:pPr marL="0" lvl="0" indent="0" algn="l" rtl="0">
              <a:lnSpc>
                <a:spcPct val="104000"/>
              </a:lnSpc>
              <a:spcBef>
                <a:spcPts val="800"/>
              </a:spcBef>
              <a:spcAft>
                <a:spcPts val="800"/>
              </a:spcAft>
              <a:buNone/>
            </a:pPr>
            <a:r>
              <a:rPr lang="en" sz="1800">
                <a:solidFill>
                  <a:srgbClr val="434343"/>
                </a:solidFill>
              </a:rPr>
              <a:t>«academicyear» «academicblock» </a:t>
            </a:r>
            <a:endParaRPr sz="1800">
              <a:solidFill>
                <a:srgbClr val="434343"/>
              </a:solidFill>
            </a:endParaRPr>
          </a:p>
        </p:txBody>
      </p:sp>
      <p:sp>
        <p:nvSpPr>
          <p:cNvPr id="96" name="Google Shape;96;p12"/>
          <p:cNvSpPr txBox="1"/>
          <p:nvPr/>
        </p:nvSpPr>
        <p:spPr>
          <a:xfrm>
            <a:off x="-75050" y="4159425"/>
            <a:ext cx="1171500" cy="24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980000"/>
                </a:solidFill>
                <a:latin typeface="Roboto"/>
                <a:ea typeface="Roboto"/>
                <a:cs typeface="Roboto"/>
                <a:sym typeface="Roboto"/>
              </a:rPr>
              <a:t>Design by Marvin Damstra</a:t>
            </a:r>
            <a:endParaRPr sz="600">
              <a:solidFill>
                <a:srgbClr val="980000"/>
              </a:solidFill>
              <a:latin typeface="Roboto"/>
              <a:ea typeface="Roboto"/>
              <a:cs typeface="Roboto"/>
              <a:sym typeface="Roboto"/>
            </a:endParaRPr>
          </a:p>
        </p:txBody>
      </p:sp>
      <p:sp>
        <p:nvSpPr>
          <p:cNvPr id="2" name="TextBox 1">
            <a:extLst>
              <a:ext uri="{FF2B5EF4-FFF2-40B4-BE49-F238E27FC236}">
                <a16:creationId xmlns:a16="http://schemas.microsoft.com/office/drawing/2014/main" id="{F6DF244E-7A68-4325-B7D7-5C2B203F44F9}"/>
              </a:ext>
            </a:extLst>
          </p:cNvPr>
          <p:cNvSpPr txBox="1"/>
          <p:nvPr/>
        </p:nvSpPr>
        <p:spPr>
          <a:xfrm>
            <a:off x="3200399" y="2343149"/>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1 - Feedback</a:t>
            </a:r>
            <a:endParaRPr dirty="0"/>
          </a:p>
        </p:txBody>
      </p:sp>
      <p:sp>
        <p:nvSpPr>
          <p:cNvPr id="173" name="Google Shape;173;p21"/>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174" name="Google Shape;174;p21"/>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indent="0">
              <a:spcBef>
                <a:spcPts val="800"/>
              </a:spcBef>
              <a:spcAft>
                <a:spcPts val="800"/>
              </a:spcAft>
              <a:buNone/>
            </a:pPr>
            <a:r>
              <a:rPr lang="en"/>
              <a:t>Response</a:t>
            </a:r>
            <a:r>
              <a:rPr lang="en-US" dirty="0"/>
              <a:t> to Feedback</a:t>
            </a:r>
          </a:p>
        </p:txBody>
      </p:sp>
      <p:sp>
        <p:nvSpPr>
          <p:cNvPr id="175" name="Google Shape;175;p21"/>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176" name="Google Shape;176;p21"/>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2</a:t>
            </a:r>
            <a:r>
              <a:rPr lang="en" dirty="0"/>
              <a:t> - Log</a:t>
            </a:r>
            <a:endParaRPr dirty="0"/>
          </a:p>
        </p:txBody>
      </p:sp>
      <p:sp>
        <p:nvSpPr>
          <p:cNvPr id="203" name="Google Shape;203;p24"/>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04" name="Google Shape;204;p24"/>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05" name="Google Shape;205;p24"/>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06" name="Google Shape;206;p24"/>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07" name="Google Shape;207;p24"/>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08" name="Google Shape;208;p24"/>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2</a:t>
            </a:r>
            <a:endParaRPr dirty="0"/>
          </a:p>
        </p:txBody>
      </p:sp>
      <p:sp>
        <p:nvSpPr>
          <p:cNvPr id="209" name="Google Shape;209;p24"/>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2</a:t>
            </a:r>
            <a:r>
              <a:rPr lang="en" dirty="0"/>
              <a:t> - Feedback</a:t>
            </a:r>
            <a:endParaRPr dirty="0"/>
          </a:p>
        </p:txBody>
      </p:sp>
      <p:sp>
        <p:nvSpPr>
          <p:cNvPr id="215" name="Google Shape;215;p25"/>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16" name="Google Shape;216;p25"/>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17" name="Google Shape;217;p25"/>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218" name="Google Shape;218;p25"/>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3</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3</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4</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4</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973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4</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4</a:t>
            </a:r>
            <a:endParaRPr dirty="0"/>
          </a:p>
        </p:txBody>
      </p:sp>
    </p:spTree>
    <p:extLst>
      <p:ext uri="{BB962C8B-B14F-4D97-AF65-F5344CB8AC3E}">
        <p14:creationId xmlns:p14="http://schemas.microsoft.com/office/powerpoint/2010/main" val="3366952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5</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5</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140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5</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5</a:t>
            </a:r>
            <a:endParaRPr dirty="0"/>
          </a:p>
        </p:txBody>
      </p:sp>
    </p:spTree>
    <p:extLst>
      <p:ext uri="{BB962C8B-B14F-4D97-AF65-F5344CB8AC3E}">
        <p14:creationId xmlns:p14="http://schemas.microsoft.com/office/powerpoint/2010/main" val="1600689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6</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6</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163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82880" y="2926080"/>
            <a:ext cx="2743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How To Use</a:t>
            </a:r>
            <a:endParaRPr/>
          </a:p>
          <a:p>
            <a:pPr marL="0" lvl="0" indent="0" algn="ctr" rtl="0">
              <a:spcBef>
                <a:spcPts val="0"/>
              </a:spcBef>
              <a:spcAft>
                <a:spcPts val="0"/>
              </a:spcAft>
              <a:buNone/>
            </a:pPr>
            <a:r>
              <a:rPr lang="en"/>
              <a:t>This Template</a:t>
            </a:r>
            <a:endParaRPr/>
          </a:p>
        </p:txBody>
      </p:sp>
      <p:sp>
        <p:nvSpPr>
          <p:cNvPr id="102" name="Google Shape;102;p13"/>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As a student at Breda University of Applied Sciences studying to become a professional, you are required to provide evidence that demonstrates your professional learning and growth during the block. This template is intended to provide you with a well-structured and </a:t>
            </a:r>
            <a:r>
              <a:rPr lang="en" err="1"/>
              <a:t>organised</a:t>
            </a:r>
            <a:r>
              <a:rPr lang="en"/>
              <a:t> format for doing this effectively. Keep in mind that certain competencies may require you to update your evidence every week, and others may have only be relevant during a particular week or two.</a:t>
            </a:r>
            <a:endParaRPr/>
          </a:p>
          <a:p>
            <a:pPr marL="0" lvl="0" indent="0" algn="l" rtl="0">
              <a:spcBef>
                <a:spcPts val="800"/>
              </a:spcBef>
              <a:spcAft>
                <a:spcPts val="0"/>
              </a:spcAft>
              <a:buNone/>
            </a:pPr>
            <a:endParaRPr/>
          </a:p>
          <a:p>
            <a:pPr marL="0" lvl="0" indent="0" algn="l" rtl="0">
              <a:spcBef>
                <a:spcPts val="800"/>
              </a:spcBef>
              <a:spcAft>
                <a:spcPts val="0"/>
              </a:spcAft>
              <a:buNone/>
            </a:pPr>
            <a:r>
              <a:rPr lang="en"/>
              <a:t>With the evidence you present here teachers should get a clear and comprehensive overview of your progress, how you’ve engaged with feedback, as well as your general attitude and performance as a student and as an aspiring professional developer.</a:t>
            </a:r>
            <a:endParaRPr/>
          </a:p>
          <a:p>
            <a:pPr marL="0" lvl="0" indent="0" algn="l" rtl="0">
              <a:spcBef>
                <a:spcPts val="800"/>
              </a:spcBef>
              <a:spcAft>
                <a:spcPts val="0"/>
              </a:spcAft>
              <a:buNone/>
            </a:pPr>
            <a:endParaRPr/>
          </a:p>
          <a:p>
            <a:pPr marL="0" lvl="0" indent="0" algn="l" rtl="0">
              <a:spcBef>
                <a:spcPts val="800"/>
              </a:spcBef>
              <a:spcAft>
                <a:spcPts val="0"/>
              </a:spcAft>
              <a:buNone/>
            </a:pPr>
            <a:r>
              <a:rPr lang="en"/>
              <a:t>Note that number and size of text boxes and how they are organized on each slide may be modified as needed. It is up to you to decide what layout is most effective for the content you are providing. You may also add slides if needed, but try to be as economical as possible, i.e. quality over quantity. Focus on the things that are the most significant and meaningful.</a:t>
            </a:r>
            <a:endParaRPr/>
          </a:p>
          <a:p>
            <a:pPr marL="0" lvl="0" indent="0" algn="l" rtl="0">
              <a:spcBef>
                <a:spcPts val="800"/>
              </a:spcBef>
              <a:spcAft>
                <a:spcPts val="0"/>
              </a:spcAft>
              <a:buNone/>
            </a:pPr>
            <a:endParaRPr/>
          </a:p>
          <a:p>
            <a:pPr marL="0" lvl="0" indent="0" algn="l" rtl="0">
              <a:spcBef>
                <a:spcPts val="800"/>
              </a:spcBef>
              <a:spcAft>
                <a:spcPts val="800"/>
              </a:spcAft>
              <a:buNone/>
            </a:pPr>
            <a:r>
              <a:rPr lang="en"/>
              <a:t>You are also free to stylise this template to improve the graphic design and visual appeal, but please remember its purpose: to provide evidence of your progress towards becoming a professional developer. Changes should only enhance and extend the information, and may never subtract. I.e. do not delete anything or change the order of things. If in doubt, seek approval from your teachers!</a:t>
            </a:r>
            <a:endParaRPr/>
          </a:p>
        </p:txBody>
      </p:sp>
      <p:pic>
        <p:nvPicPr>
          <p:cNvPr id="1026" name="Picture 2" descr="Artificial intelligence brain">
            <a:extLst>
              <a:ext uri="{FF2B5EF4-FFF2-40B4-BE49-F238E27FC236}">
                <a16:creationId xmlns:a16="http://schemas.microsoft.com/office/drawing/2014/main" id="{31E76062-B307-B28D-6D09-6AB7455F1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4" y="453863"/>
            <a:ext cx="3102126" cy="16152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6</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6</a:t>
            </a:r>
            <a:endParaRPr dirty="0"/>
          </a:p>
        </p:txBody>
      </p:sp>
    </p:spTree>
    <p:extLst>
      <p:ext uri="{BB962C8B-B14F-4D97-AF65-F5344CB8AC3E}">
        <p14:creationId xmlns:p14="http://schemas.microsoft.com/office/powerpoint/2010/main" val="2397875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7</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7</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2546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7</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7</a:t>
            </a:r>
            <a:endParaRPr dirty="0"/>
          </a:p>
        </p:txBody>
      </p:sp>
    </p:spTree>
    <p:extLst>
      <p:ext uri="{BB962C8B-B14F-4D97-AF65-F5344CB8AC3E}">
        <p14:creationId xmlns:p14="http://schemas.microsoft.com/office/powerpoint/2010/main" val="628294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8"/>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B</a:t>
            </a:r>
            <a:endParaRPr sz="6000"/>
          </a:p>
        </p:txBody>
      </p:sp>
      <p:sp>
        <p:nvSpPr>
          <p:cNvPr id="357" name="Google Shape;357;p38"/>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Progress</a:t>
            </a:r>
            <a:endParaRPr/>
          </a:p>
          <a:p>
            <a:pPr marL="0" lvl="0" indent="0" algn="ctr" rtl="0">
              <a:spcBef>
                <a:spcPts val="0"/>
              </a:spcBef>
              <a:spcAft>
                <a:spcPts val="0"/>
              </a:spcAft>
              <a:buNone/>
            </a:pPr>
            <a:r>
              <a:rPr lang="en"/>
              <a:t>Intended Learning Outcomes</a:t>
            </a:r>
            <a:endParaRPr sz="3000"/>
          </a:p>
        </p:txBody>
      </p:sp>
      <p:sp>
        <p:nvSpPr>
          <p:cNvPr id="358" name="Google Shape;358;p38"/>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B</a:t>
            </a:r>
            <a:endParaRPr sz="40000">
              <a:solidFill>
                <a:srgbClr val="999999"/>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1</a:t>
            </a:r>
            <a:endParaRPr/>
          </a:p>
        </p:txBody>
      </p:sp>
      <p:sp>
        <p:nvSpPr>
          <p:cNvPr id="364" name="Google Shape;364;p3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dirty="0"/>
              <a:t>Professional </a:t>
            </a:r>
            <a:r>
              <a:rPr lang="nl-NL" dirty="0" err="1"/>
              <a:t>Practice</a:t>
            </a:r>
            <a:endParaRPr dirty="0"/>
          </a:p>
        </p:txBody>
      </p:sp>
      <p:sp>
        <p:nvSpPr>
          <p:cNvPr id="365" name="Google Shape;365;p3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a:spcBef>
                <a:spcPts val="0"/>
              </a:spcBef>
              <a:spcAft>
                <a:spcPts val="0"/>
              </a:spcAft>
              <a:buNone/>
            </a:pPr>
            <a:r>
              <a:rPr lang="en-GB" dirty="0"/>
              <a:t>Demonstrates professional </a:t>
            </a:r>
            <a:r>
              <a:rPr lang="en-GB" dirty="0" err="1"/>
              <a:t>behavior</a:t>
            </a:r>
            <a:r>
              <a:rPr lang="en-GB" dirty="0"/>
              <a:t> as well as accountability and ethics in the application of industry best practices for planning, communication, collaboration, and responsible execution of work assignments,</a:t>
            </a:r>
            <a:r>
              <a:rPr lang="en-NL" dirty="0"/>
              <a:t>.</a:t>
            </a:r>
            <a:endParaRPr lang="en" dirty="0"/>
          </a:p>
        </p:txBody>
      </p:sp>
      <p:sp>
        <p:nvSpPr>
          <p:cNvPr id="366" name="Google Shape;366;p3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1</a:t>
            </a:r>
            <a:endParaRPr sz="40000">
              <a:solidFill>
                <a:srgbClr val="999999"/>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1</a:t>
            </a:r>
            <a:endParaRPr/>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3/4</a:t>
            </a:r>
            <a:endParaRPr/>
          </a:p>
        </p:txBody>
      </p:sp>
      <p:sp>
        <p:nvSpPr>
          <p:cNvPr id="395" name="Google Shape;395;p42"/>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Demonstrates professional </a:t>
            </a:r>
            <a:r>
              <a:rPr lang="en-GB" dirty="0" err="1"/>
              <a:t>behavior</a:t>
            </a:r>
            <a:r>
              <a:rPr lang="en-GB" dirty="0"/>
              <a:t> as well as accountability and ethics in the application of industry best practices for planning, communication, collaboration, and responsible execution of work assignments,.</a:t>
            </a:r>
          </a:p>
        </p:txBody>
      </p:sp>
      <p:sp>
        <p:nvSpPr>
          <p:cNvPr id="397" name="Google Shape;397;p42"/>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a:t>
            </a:r>
            <a:r>
              <a:rPr lang="en-NL" dirty="0"/>
              <a:t>1</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Creates and updates plans to work effectively based on agreed upon priorities with consideration of dependencies and risk, using sound estimates to achieve short and long-term project goals.	</a:t>
            </a:r>
            <a:endParaRPr dirty="0"/>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Professional Practice</a:t>
            </a:r>
            <a:br>
              <a:rPr lang="en-US" sz="900" dirty="0"/>
            </a:br>
            <a:endParaRPr sz="9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1</a:t>
            </a:r>
            <a:endParaRPr/>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3/4</a:t>
            </a:r>
            <a:endParaRPr/>
          </a:p>
        </p:txBody>
      </p:sp>
      <p:sp>
        <p:nvSpPr>
          <p:cNvPr id="395" name="Google Shape;395;p42"/>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Demonstrates professional </a:t>
            </a:r>
            <a:r>
              <a:rPr lang="en-GB" dirty="0" err="1"/>
              <a:t>behavior</a:t>
            </a:r>
            <a:r>
              <a:rPr lang="en-GB" dirty="0"/>
              <a:t> as well as accountability and ethics in the application of industry best practices for planning, communication, collaboration, and responsible execution of work assignments,.</a:t>
            </a:r>
          </a:p>
        </p:txBody>
      </p:sp>
      <p:sp>
        <p:nvSpPr>
          <p:cNvPr id="397" name="Google Shape;397;p42"/>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a:t>
            </a:r>
            <a:r>
              <a:rPr lang="en-NL" dirty="0"/>
              <a:t>4</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Regularly and objectively reviews progress on project and team goals and processes, reflecting on the strengths and weaknesses through project and peer reviews.	</a:t>
            </a:r>
            <a:endParaRPr dirty="0"/>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Professional Practice</a:t>
            </a:r>
            <a:br>
              <a:rPr lang="en-US" sz="900" dirty="0"/>
            </a:br>
            <a:endParaRPr sz="900" dirty="0"/>
          </a:p>
        </p:txBody>
      </p:sp>
    </p:spTree>
    <p:extLst>
      <p:ext uri="{BB962C8B-B14F-4D97-AF65-F5344CB8AC3E}">
        <p14:creationId xmlns:p14="http://schemas.microsoft.com/office/powerpoint/2010/main" val="2263231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1</a:t>
            </a:r>
            <a:endParaRPr/>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3/4</a:t>
            </a:r>
            <a:endParaRPr/>
          </a:p>
        </p:txBody>
      </p:sp>
      <p:sp>
        <p:nvSpPr>
          <p:cNvPr id="395" name="Google Shape;395;p42"/>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Demonstrates professional </a:t>
            </a:r>
            <a:r>
              <a:rPr lang="en-GB" dirty="0" err="1"/>
              <a:t>behavior</a:t>
            </a:r>
            <a:r>
              <a:rPr lang="en-GB" dirty="0"/>
              <a:t> as well as accountability and ethics in the application of industry best practices for planning, communication, collaboration, and responsible execution of work assignments,.</a:t>
            </a:r>
          </a:p>
        </p:txBody>
      </p:sp>
      <p:sp>
        <p:nvSpPr>
          <p:cNvPr id="397" name="Google Shape;397;p42"/>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a:t>
            </a:r>
            <a:r>
              <a:rPr lang="en-NL" dirty="0"/>
              <a:t>5</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Communicates productively while effectively adjusting to varied communication styles and intercultural differences in team work.	</a:t>
            </a:r>
            <a:endParaRPr dirty="0"/>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Professional Practice</a:t>
            </a:r>
            <a:br>
              <a:rPr lang="en-US" sz="900" dirty="0"/>
            </a:br>
            <a:endParaRPr sz="900" dirty="0"/>
          </a:p>
        </p:txBody>
      </p:sp>
    </p:spTree>
    <p:extLst>
      <p:ext uri="{BB962C8B-B14F-4D97-AF65-F5344CB8AC3E}">
        <p14:creationId xmlns:p14="http://schemas.microsoft.com/office/powerpoint/2010/main" val="4028970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1</a:t>
            </a:r>
            <a:endParaRPr/>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3/4</a:t>
            </a:r>
            <a:endParaRPr/>
          </a:p>
        </p:txBody>
      </p:sp>
      <p:sp>
        <p:nvSpPr>
          <p:cNvPr id="395" name="Google Shape;395;p42"/>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Demonstrates professional </a:t>
            </a:r>
            <a:r>
              <a:rPr lang="en-GB" dirty="0" err="1"/>
              <a:t>behavior</a:t>
            </a:r>
            <a:r>
              <a:rPr lang="en-GB" dirty="0"/>
              <a:t> as well as accountability and ethics in the application of industry best practices for planning, communication, collaboration, and responsible execution of work assignments,.</a:t>
            </a:r>
          </a:p>
        </p:txBody>
      </p:sp>
      <p:sp>
        <p:nvSpPr>
          <p:cNvPr id="397" name="Google Shape;397;p42"/>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a:t>
            </a:r>
            <a:r>
              <a:rPr lang="en-NL" dirty="0"/>
              <a:t>6</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Takes responsibility for their role within the team and demonstrates commitment to the team goals in a positive and constructive manner.	</a:t>
            </a:r>
            <a:endParaRPr dirty="0"/>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Professional Practice</a:t>
            </a:r>
            <a:br>
              <a:rPr lang="en-US" sz="900" dirty="0"/>
            </a:br>
            <a:endParaRPr sz="900" dirty="0"/>
          </a:p>
        </p:txBody>
      </p:sp>
    </p:spTree>
    <p:extLst>
      <p:ext uri="{BB962C8B-B14F-4D97-AF65-F5344CB8AC3E}">
        <p14:creationId xmlns:p14="http://schemas.microsoft.com/office/powerpoint/2010/main" val="984272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a:t>
            </a:r>
            <a:r>
              <a:rPr lang="en-NL" dirty="0"/>
              <a:t>2</a:t>
            </a:r>
            <a:endParaRPr dirty="0"/>
          </a:p>
        </p:txBody>
      </p:sp>
      <p:sp>
        <p:nvSpPr>
          <p:cNvPr id="364" name="Google Shape;364;p3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Personal Development</a:t>
            </a:r>
            <a:endParaRPr/>
          </a:p>
          <a:p>
            <a:pPr marL="0" lvl="0" indent="0" algn="ctr" rtl="0">
              <a:spcBef>
                <a:spcPts val="0"/>
              </a:spcBef>
              <a:spcAft>
                <a:spcPts val="0"/>
              </a:spcAft>
              <a:buNone/>
            </a:pPr>
            <a:r>
              <a:rPr lang="en"/>
              <a:t>&amp; Academic Practice</a:t>
            </a:r>
            <a:endParaRPr/>
          </a:p>
        </p:txBody>
      </p:sp>
      <p:sp>
        <p:nvSpPr>
          <p:cNvPr id="365" name="Google Shape;365;p3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Demonstrates self-exploration and personal development, good academic practices in learning how to learn and the acquisition of professional knowledge through research, study, analysis, applied practice, discussion and reporting</a:t>
            </a:r>
            <a:r>
              <a:rPr lang="en-NL" dirty="0"/>
              <a:t>.</a:t>
            </a:r>
            <a:endParaRPr dirty="0"/>
          </a:p>
        </p:txBody>
      </p:sp>
      <p:sp>
        <p:nvSpPr>
          <p:cNvPr id="366" name="Google Shape;366;p3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NL" sz="40000" dirty="0">
                <a:solidFill>
                  <a:srgbClr val="999999"/>
                </a:solidFill>
                <a:latin typeface="Roboto"/>
                <a:ea typeface="Roboto"/>
                <a:cs typeface="Roboto"/>
                <a:sym typeface="Roboto"/>
              </a:rPr>
              <a:t>2</a:t>
            </a:r>
            <a:endParaRPr sz="40000" dirty="0">
              <a:solidFill>
                <a:srgbClr val="999999"/>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4"/>
          <p:cNvSpPr txBox="1">
            <a:spLocks noGrp="1"/>
          </p:cNvSpPr>
          <p:nvPr>
            <p:ph type="title"/>
          </p:nvPr>
        </p:nvSpPr>
        <p:spPr>
          <a:xfrm>
            <a:off x="274320" y="308799"/>
            <a:ext cx="2560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Learning Log</a:t>
            </a:r>
            <a:endParaRPr/>
          </a:p>
          <a:p>
            <a:pPr marL="0" lvl="0" indent="0" algn="ctr" rtl="0">
              <a:spcBef>
                <a:spcPts val="0"/>
              </a:spcBef>
              <a:spcAft>
                <a:spcPts val="0"/>
              </a:spcAft>
              <a:buNone/>
            </a:pPr>
            <a:r>
              <a:rPr lang="en"/>
              <a:t>Structure</a:t>
            </a:r>
            <a:endParaRPr/>
          </a:p>
        </p:txBody>
      </p:sp>
      <p:sp>
        <p:nvSpPr>
          <p:cNvPr id="109" name="Google Shape;109;p14"/>
          <p:cNvSpPr txBox="1">
            <a:spLocks noGrp="1"/>
          </p:cNvSpPr>
          <p:nvPr>
            <p:ph type="subTitle" idx="1"/>
          </p:nvPr>
        </p:nvSpPr>
        <p:spPr>
          <a:xfrm>
            <a:off x="274320" y="1860700"/>
            <a:ext cx="2560200" cy="301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Section A</a:t>
            </a:r>
            <a:endParaRPr sz="1400"/>
          </a:p>
          <a:p>
            <a:pPr marL="182880" lvl="0" indent="-180340" algn="l" rtl="0">
              <a:spcBef>
                <a:spcPts val="0"/>
              </a:spcBef>
              <a:spcAft>
                <a:spcPts val="0"/>
              </a:spcAft>
              <a:buSzPts val="1400"/>
              <a:buChar char="●"/>
            </a:pPr>
            <a:r>
              <a:rPr lang="en" sz="1400"/>
              <a:t>Starting this block</a:t>
            </a:r>
            <a:endParaRPr sz="1400"/>
          </a:p>
          <a:p>
            <a:pPr marL="182880" lvl="0" indent="-180340" algn="l" rtl="0">
              <a:spcBef>
                <a:spcPts val="0"/>
              </a:spcBef>
              <a:spcAft>
                <a:spcPts val="0"/>
              </a:spcAft>
              <a:buSzPts val="1400"/>
              <a:buChar char="●"/>
            </a:pPr>
            <a:r>
              <a:rPr lang="en" sz="1400"/>
              <a:t>Goals</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Section B </a:t>
            </a:r>
            <a:endParaRPr sz="1400"/>
          </a:p>
          <a:p>
            <a:pPr marL="182880" lvl="0" indent="-180340" algn="l" rtl="0">
              <a:spcBef>
                <a:spcPts val="0"/>
              </a:spcBef>
              <a:spcAft>
                <a:spcPts val="0"/>
              </a:spcAft>
              <a:buSzPts val="1400"/>
              <a:buChar char="●"/>
            </a:pPr>
            <a:r>
              <a:rPr lang="en" sz="1400"/>
              <a:t>ILO section</a:t>
            </a:r>
            <a:endParaRPr sz="1400"/>
          </a:p>
          <a:p>
            <a:pPr marL="182880" lvl="0" indent="-180340" algn="l" rtl="0">
              <a:spcBef>
                <a:spcPts val="0"/>
              </a:spcBef>
              <a:spcAft>
                <a:spcPts val="0"/>
              </a:spcAft>
              <a:buSzPts val="1400"/>
              <a:buChar char="●"/>
            </a:pPr>
            <a:r>
              <a:rPr lang="en" sz="1400"/>
              <a:t>Week log section</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Section C</a:t>
            </a:r>
            <a:endParaRPr sz="1400"/>
          </a:p>
          <a:p>
            <a:pPr marL="182880" lvl="0" indent="-180340" algn="l" rtl="0">
              <a:spcBef>
                <a:spcPts val="0"/>
              </a:spcBef>
              <a:spcAft>
                <a:spcPts val="0"/>
              </a:spcAft>
              <a:buSzPts val="1400"/>
              <a:buChar char="●"/>
            </a:pPr>
            <a:r>
              <a:rPr lang="en" sz="1400"/>
              <a:t>Block reflection</a:t>
            </a:r>
            <a:endParaRPr sz="1400"/>
          </a:p>
        </p:txBody>
      </p:sp>
      <p:sp>
        <p:nvSpPr>
          <p:cNvPr id="110" name="Google Shape;110;p14"/>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b="1" u="sng" dirty="0"/>
              <a:t>Section A - My Plan		</a:t>
            </a:r>
            <a:r>
              <a:rPr lang="en" i="1" dirty="0"/>
              <a:t>Must be completed in </a:t>
            </a:r>
            <a:r>
              <a:rPr lang="en" i="1" u="sng" dirty="0"/>
              <a:t>week 1</a:t>
            </a:r>
            <a:endParaRPr i="1" u="sng" dirty="0"/>
          </a:p>
          <a:p>
            <a:pPr marL="0" lvl="0" indent="0" algn="l" rtl="0">
              <a:spcBef>
                <a:spcPts val="800"/>
              </a:spcBef>
              <a:spcAft>
                <a:spcPts val="0"/>
              </a:spcAft>
              <a:buNone/>
            </a:pPr>
            <a:r>
              <a:rPr lang="en" dirty="0"/>
              <a:t>Your plan describes your goals for the block. Starting with where you are right now, where do you want to be at the end of the block? I.e. what role(s) will you take responsibility for, and how will you demonstrate progress relevant to the ILOs for this block? What tasks and deliverables are best aligned with your role and the project brief?</a:t>
            </a:r>
            <a:endParaRPr dirty="0"/>
          </a:p>
          <a:p>
            <a:pPr marL="0" lvl="0" indent="0" algn="l" rtl="0">
              <a:spcBef>
                <a:spcPts val="800"/>
              </a:spcBef>
              <a:spcAft>
                <a:spcPts val="0"/>
              </a:spcAft>
              <a:buNone/>
            </a:pPr>
            <a:r>
              <a:rPr lang="en" sz="1200" b="1" u="sng" dirty="0"/>
              <a:t>Section B - ILO’s		</a:t>
            </a:r>
            <a:r>
              <a:rPr lang="en" i="1" dirty="0"/>
              <a:t>Must be completed in </a:t>
            </a:r>
            <a:r>
              <a:rPr lang="en" i="1" u="sng" dirty="0"/>
              <a:t>week </a:t>
            </a:r>
            <a:r>
              <a:rPr lang="en-NL" i="1" u="sng" dirty="0"/>
              <a:t>7</a:t>
            </a:r>
            <a:r>
              <a:rPr lang="en" i="1" dirty="0"/>
              <a:t>, but should be updated </a:t>
            </a:r>
            <a:r>
              <a:rPr lang="en" i="1" u="sng" dirty="0"/>
              <a:t>regularly</a:t>
            </a:r>
            <a:endParaRPr i="1" u="sng" dirty="0"/>
          </a:p>
          <a:p>
            <a:pPr marL="0" lvl="0" indent="0" algn="l" rtl="0">
              <a:spcBef>
                <a:spcPts val="800"/>
              </a:spcBef>
              <a:spcAft>
                <a:spcPts val="0"/>
              </a:spcAft>
              <a:buNone/>
            </a:pPr>
            <a:r>
              <a:rPr lang="en" dirty="0"/>
              <a:t>This is where you link your evidence to each of the Intended Learning Outcomes of this block.</a:t>
            </a:r>
            <a:endParaRPr dirty="0"/>
          </a:p>
          <a:p>
            <a:pPr marL="0" lvl="0" indent="0" algn="l" rtl="0">
              <a:spcBef>
                <a:spcPts val="800"/>
              </a:spcBef>
              <a:spcAft>
                <a:spcPts val="0"/>
              </a:spcAft>
              <a:buNone/>
            </a:pPr>
            <a:r>
              <a:rPr lang="en" sz="1200" b="1" u="sng" dirty="0"/>
              <a:t>Section B - Weekly Log	</a:t>
            </a:r>
            <a:r>
              <a:rPr lang="en" i="1" dirty="0"/>
              <a:t>Must be updated </a:t>
            </a:r>
            <a:r>
              <a:rPr lang="en" i="1" u="sng" dirty="0"/>
              <a:t>every week</a:t>
            </a:r>
            <a:endParaRPr i="1" u="sng" dirty="0"/>
          </a:p>
          <a:p>
            <a:pPr marL="0" lvl="0" indent="0" algn="l" rtl="0">
              <a:spcBef>
                <a:spcPts val="800"/>
              </a:spcBef>
              <a:spcAft>
                <a:spcPts val="0"/>
              </a:spcAft>
              <a:buNone/>
            </a:pPr>
            <a:r>
              <a:rPr lang="en" dirty="0"/>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dirty="0"/>
          </a:p>
          <a:p>
            <a:pPr marL="0" lvl="0" indent="0" algn="l" rtl="0">
              <a:spcBef>
                <a:spcPts val="800"/>
              </a:spcBef>
              <a:spcAft>
                <a:spcPts val="0"/>
              </a:spcAft>
              <a:buNone/>
            </a:pPr>
            <a:r>
              <a:rPr lang="en" dirty="0"/>
              <a:t>In such cases, you simply need to provide links to those artifacts and may include any explanatory comment or reflection you feel is appropriate. </a:t>
            </a:r>
            <a:endParaRPr dirty="0"/>
          </a:p>
          <a:p>
            <a:pPr marL="0" lvl="0" indent="0" algn="l" rtl="0">
              <a:spcBef>
                <a:spcPts val="800"/>
              </a:spcBef>
              <a:spcAft>
                <a:spcPts val="0"/>
              </a:spcAft>
              <a:buNone/>
            </a:pPr>
            <a:r>
              <a:rPr lang="en" dirty="0"/>
              <a:t>(Some reflection is almost always a good idea as it provides the foundation for Section C.)</a:t>
            </a:r>
            <a:endParaRPr dirty="0"/>
          </a:p>
          <a:p>
            <a:pPr marL="0" lvl="0" indent="0" algn="l" rtl="0">
              <a:spcBef>
                <a:spcPts val="800"/>
              </a:spcBef>
              <a:spcAft>
                <a:spcPts val="0"/>
              </a:spcAft>
              <a:buNone/>
            </a:pPr>
            <a:r>
              <a:rPr lang="en" sz="1200" b="1" u="sng" dirty="0"/>
              <a:t>Section C - Reflection	</a:t>
            </a:r>
            <a:r>
              <a:rPr lang="en" i="1" dirty="0"/>
              <a:t>Must be completed in </a:t>
            </a:r>
            <a:r>
              <a:rPr lang="en" i="1" u="sng" dirty="0"/>
              <a:t>week </a:t>
            </a:r>
            <a:r>
              <a:rPr lang="en-NL" i="1" u="sng" dirty="0"/>
              <a:t>7</a:t>
            </a:r>
            <a:endParaRPr i="1" u="sng" dirty="0"/>
          </a:p>
          <a:p>
            <a:pPr marL="0" lvl="0" indent="0" algn="l" rtl="0">
              <a:spcBef>
                <a:spcPts val="800"/>
              </a:spcBef>
              <a:spcAft>
                <a:spcPts val="800"/>
              </a:spcAft>
              <a:buNone/>
            </a:pPr>
            <a:r>
              <a:rPr lang="en" dirty="0"/>
              <a:t>Summative reflection on your progress during the block including a critical assessment of everything you did and learned during the block. This is a comprehensive review of everything recorded in Section B, evaluated against the goals and planning laid out in Section A.</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8"/>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2</a:t>
            </a:r>
            <a:endParaRPr/>
          </a:p>
        </p:txBody>
      </p:sp>
      <p:sp>
        <p:nvSpPr>
          <p:cNvPr id="457" name="Google Shape;457;p48"/>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4/4</a:t>
            </a:r>
            <a:endParaRPr/>
          </a:p>
        </p:txBody>
      </p:sp>
      <p:sp>
        <p:nvSpPr>
          <p:cNvPr id="458" name="Google Shape;458;p48"/>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7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a:p>
        </p:txBody>
      </p:sp>
      <p:sp>
        <p:nvSpPr>
          <p:cNvPr id="459" name="Google Shape;459;p48"/>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Demonstrates self-exploration and personal development, good academic practices in learning how to learn and the acquisition of professional knowledge through research, study, analysis, applied practice, discussion and reporting.</a:t>
            </a:r>
          </a:p>
        </p:txBody>
      </p:sp>
      <p:sp>
        <p:nvSpPr>
          <p:cNvPr id="460" name="Google Shape;460;p48"/>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2.</a:t>
            </a:r>
            <a:r>
              <a:rPr lang="en-NL" dirty="0"/>
              <a:t>1</a:t>
            </a:r>
            <a:endParaRPr dirty="0"/>
          </a:p>
        </p:txBody>
      </p:sp>
      <p:sp>
        <p:nvSpPr>
          <p:cNvPr id="461" name="Google Shape;461;p48"/>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Sets ambitious, S.M.A.R.T./ C.L.E.A.R goals in alignment with the project brief, their chosen role(s), content of the assessment rubric and their personal long-term goals.</a:t>
            </a:r>
            <a:endParaRPr dirty="0"/>
          </a:p>
        </p:txBody>
      </p:sp>
      <p:sp>
        <p:nvSpPr>
          <p:cNvPr id="462" name="Google Shape;462;p48"/>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Professional Practice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3</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Legal</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demonstrates the basic knowledge of legal frameworks governing AI by providing evidence of legal decision-making while working with privacy-sensitive data.</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3</a:t>
            </a:r>
            <a:endParaRPr sz="40000">
              <a:solidFill>
                <a:srgbClr val="999999"/>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3</a:t>
            </a:r>
            <a:endParaRPr dirty="0"/>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3.1</a:t>
            </a:r>
            <a:endParaRPr>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 Demonstrates the basic knowledge of legal frameworks governing AI by providing evidence of legal decision-making while working with privacy-sensitive data.</a:t>
            </a:r>
            <a:endParaRPr dirty="0"/>
          </a:p>
        </p:txBody>
      </p:sp>
      <p:sp>
        <p:nvSpPr>
          <p:cNvPr id="8" name="Google Shape;459;p48">
            <a:extLst>
              <a:ext uri="{FF2B5EF4-FFF2-40B4-BE49-F238E27FC236}">
                <a16:creationId xmlns:a16="http://schemas.microsoft.com/office/drawing/2014/main" id="{DE8B85CC-86BE-FFBA-5E25-9E5D1318CD48}"/>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Demonstrates self-exploration and personal development, good academic practices in learning how to learn and the acquisition of professional knowledge through research, study, analysis, applied practice, discussion and The student demonstrates the basic knowledge of legal frameworks governing AI by providing evidence of legal decision-making while working with privacy-sensitive data.</a:t>
            </a:r>
            <a:br>
              <a:rPr lang="en-GB" dirty="0"/>
            </a:br>
            <a:r>
              <a:rPr lang="en-GB" dirty="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4</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Business </a:t>
            </a:r>
            <a:r>
              <a:rPr lang="en-US" dirty="0" err="1"/>
              <a:t>understandin</a:t>
            </a:r>
            <a:r>
              <a:rPr lang="en-NL" dirty="0"/>
              <a:t>g</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is able to determine business objectives,  and produce a project plan.</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4</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41115616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4</a:t>
            </a:r>
            <a:endParaRPr/>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4</a:t>
            </a:r>
            <a:r>
              <a:rPr lang="en">
                <a:solidFill>
                  <a:srgbClr val="FFFFFF"/>
                </a:solidFill>
              </a:rPr>
              <a:t>.1</a:t>
            </a:r>
            <a:endParaRPr>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show understanding of the business understanding phase by writing a project plan. </a:t>
            </a:r>
            <a:endParaRPr dirty="0"/>
          </a:p>
        </p:txBody>
      </p:sp>
      <p:sp>
        <p:nvSpPr>
          <p:cNvPr id="7" name="Google Shape;459;p48">
            <a:extLst>
              <a:ext uri="{FF2B5EF4-FFF2-40B4-BE49-F238E27FC236}">
                <a16:creationId xmlns:a16="http://schemas.microsoft.com/office/drawing/2014/main" id="{53BB9E1B-97C5-2DA9-6DD8-8B90626EFB7C}"/>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determine business objectives,  and produce a project plan.</a:t>
            </a:r>
          </a:p>
        </p:txBody>
      </p:sp>
    </p:spTree>
    <p:extLst>
      <p:ext uri="{BB962C8B-B14F-4D97-AF65-F5344CB8AC3E}">
        <p14:creationId xmlns:p14="http://schemas.microsoft.com/office/powerpoint/2010/main" val="38890678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5</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Modelling and Evaluation</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is able to collect, combine, and explore the data. Further, they can assess data quality, and provide recommendations to improve the data management strategy. </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5</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8384853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5</a:t>
            </a:r>
            <a:endParaRPr/>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5.1</a:t>
            </a:r>
            <a:endParaRPr>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Shows understanding of the data understanding and preparation stage by </a:t>
            </a:r>
            <a:r>
              <a:rPr lang="en-GB" dirty="0" err="1"/>
              <a:t>preprocessing</a:t>
            </a:r>
            <a:r>
              <a:rPr lang="en-GB" dirty="0"/>
              <a:t> a dataset which is suited for further modelling. </a:t>
            </a:r>
            <a:endParaRPr dirty="0"/>
          </a:p>
        </p:txBody>
      </p:sp>
      <p:sp>
        <p:nvSpPr>
          <p:cNvPr id="9" name="Google Shape;459;p48">
            <a:extLst>
              <a:ext uri="{FF2B5EF4-FFF2-40B4-BE49-F238E27FC236}">
                <a16:creationId xmlns:a16="http://schemas.microsoft.com/office/drawing/2014/main" id="{036C8E7A-7443-2E9F-2EE1-AED83B479FF4}"/>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collect, combine, and explore the data. Further, they can assess data quality, and provide recommendations to improve the data management strategy. </a:t>
            </a:r>
          </a:p>
        </p:txBody>
      </p:sp>
    </p:spTree>
    <p:extLst>
      <p:ext uri="{BB962C8B-B14F-4D97-AF65-F5344CB8AC3E}">
        <p14:creationId xmlns:p14="http://schemas.microsoft.com/office/powerpoint/2010/main" val="28647737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a:t>
            </a:r>
            <a:r>
              <a:rPr lang="en-NL" dirty="0"/>
              <a:t>6</a:t>
            </a:r>
            <a:endParaRPr dirty="0"/>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Modelling and Evaluation</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is able to select, implement and evaluate a machine learning model to meet the business requirement.</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NL" sz="40000" dirty="0">
                <a:solidFill>
                  <a:srgbClr val="999999"/>
                </a:solidFill>
                <a:latin typeface="Roboto"/>
                <a:ea typeface="Roboto"/>
                <a:cs typeface="Roboto"/>
                <a:sym typeface="Roboto"/>
              </a:rPr>
              <a:t>6</a:t>
            </a:r>
            <a:endParaRPr sz="40000" dirty="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22185882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NL" dirty="0"/>
              <a:t>6</a:t>
            </a:r>
            <a:endParaRPr dirty="0"/>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6</a:t>
            </a:r>
            <a:r>
              <a:rPr lang="en" dirty="0">
                <a:solidFill>
                  <a:srgbClr val="FFFFFF"/>
                </a:solidFill>
              </a:rPr>
              <a:t>.</a:t>
            </a:r>
            <a:r>
              <a:rPr lang="en-NL" dirty="0"/>
              <a:t>1</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Demonstrates an understanding of the modelling and evaluation stage by developing a model suitable for deployment.</a:t>
            </a:r>
            <a:endParaRPr dirty="0"/>
          </a:p>
        </p:txBody>
      </p:sp>
      <p:sp>
        <p:nvSpPr>
          <p:cNvPr id="7" name="Google Shape;459;p48">
            <a:extLst>
              <a:ext uri="{FF2B5EF4-FFF2-40B4-BE49-F238E27FC236}">
                <a16:creationId xmlns:a16="http://schemas.microsoft.com/office/drawing/2014/main" id="{5161B9CD-FD90-1846-8EE0-48554F0A839A}"/>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select, implement and evaluate a machine learning model to meet the business requirement.</a:t>
            </a:r>
          </a:p>
        </p:txBody>
      </p:sp>
    </p:spTree>
    <p:extLst>
      <p:ext uri="{BB962C8B-B14F-4D97-AF65-F5344CB8AC3E}">
        <p14:creationId xmlns:p14="http://schemas.microsoft.com/office/powerpoint/2010/main" val="2291567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a:t>
            </a:r>
            <a:r>
              <a:rPr lang="en-NL" dirty="0"/>
              <a:t>7</a:t>
            </a:r>
            <a:endParaRPr dirty="0"/>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Deployment </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Is able to plan deployment, disseminate the project results, produce a final report and review the project.</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NL" sz="40000" dirty="0">
                <a:solidFill>
                  <a:srgbClr val="999999"/>
                </a:solidFill>
                <a:latin typeface="Roboto"/>
                <a:ea typeface="Roboto"/>
                <a:cs typeface="Roboto"/>
                <a:sym typeface="Roboto"/>
              </a:rPr>
              <a:t>7</a:t>
            </a:r>
            <a:endParaRPr sz="40000" dirty="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2182435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Goal Setting</a:t>
            </a:r>
            <a:endParaRPr lang="en-US" sz="300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dirty="0">
                <a:solidFill>
                  <a:srgbClr val="999999"/>
                </a:solidFill>
                <a:latin typeface="Roboto"/>
                <a:ea typeface="Roboto"/>
                <a:cs typeface="Roboto"/>
                <a:sym typeface="Roboto"/>
              </a:rPr>
              <a:t>A</a:t>
            </a:r>
            <a:endParaRPr sz="40000" dirty="0">
              <a:solidFill>
                <a:srgbClr val="999999"/>
              </a:solidFill>
              <a:latin typeface="Roboto"/>
              <a:ea typeface="Roboto"/>
              <a:cs typeface="Roboto"/>
              <a:sym typeface="Roboto"/>
            </a:endParaRPr>
          </a:p>
        </p:txBody>
      </p:sp>
      <p:sp>
        <p:nvSpPr>
          <p:cNvPr id="2" name="Rectangle: Rounded Corners 1">
            <a:extLst>
              <a:ext uri="{FF2B5EF4-FFF2-40B4-BE49-F238E27FC236}">
                <a16:creationId xmlns:a16="http://schemas.microsoft.com/office/drawing/2014/main" id="{4E84F48E-9152-454D-9754-FA0D0AD81F68}"/>
              </a:ext>
            </a:extLst>
          </p:cNvPr>
          <p:cNvSpPr/>
          <p:nvPr/>
        </p:nvSpPr>
        <p:spPr>
          <a:xfrm>
            <a:off x="2033752" y="404648"/>
            <a:ext cx="6232634" cy="73046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effectLst/>
                <a:latin typeface="Open Sans" panose="020B0606030504020204" pitchFamily="34" charset="0"/>
                <a:ea typeface="Open Sans" panose="020B0606030504020204" pitchFamily="34" charset="0"/>
                <a:cs typeface="Times New Roman" panose="02020603050405020304" pitchFamily="18" charset="0"/>
              </a:rPr>
              <a:t>The student sets ambitious, S.M.A.R.T./ C.L.E.A.R goals in alignment with the project brief, their chosen role(s), content of the assessment rubric and their personal long-term goals</a:t>
            </a:r>
            <a:endParaRPr lang="en-US" sz="11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NL" dirty="0"/>
              <a:t>7</a:t>
            </a:r>
            <a:endParaRPr dirty="0"/>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solidFill>
                  <a:srgbClr val="FFFFFF"/>
                </a:solidFill>
              </a:rPr>
              <a:t>7</a:t>
            </a:r>
            <a:r>
              <a:rPr lang="en" dirty="0">
                <a:solidFill>
                  <a:srgbClr val="FFFFFF"/>
                </a:solidFill>
              </a:rPr>
              <a:t>.</a:t>
            </a:r>
            <a:r>
              <a:rPr lang="en-NL" dirty="0"/>
              <a:t>1</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Demonstrates understanding of the deployment stage by disseminating the project findings and conducting a project </a:t>
            </a:r>
            <a:r>
              <a:rPr lang="en-GB" dirty="0" err="1"/>
              <a:t>restrospective</a:t>
            </a:r>
            <a:r>
              <a:rPr lang="en-GB" dirty="0"/>
              <a:t>.</a:t>
            </a:r>
            <a:endParaRPr dirty="0"/>
          </a:p>
        </p:txBody>
      </p:sp>
      <p:sp>
        <p:nvSpPr>
          <p:cNvPr id="7" name="Google Shape;459;p48">
            <a:extLst>
              <a:ext uri="{FF2B5EF4-FFF2-40B4-BE49-F238E27FC236}">
                <a16:creationId xmlns:a16="http://schemas.microsoft.com/office/drawing/2014/main" id="{08489BA6-ACAD-1AB4-6386-756898FD857B}"/>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Is able to plan deployment, disseminate the project results, produce a final report and review the project.</a:t>
            </a:r>
          </a:p>
        </p:txBody>
      </p:sp>
    </p:spTree>
    <p:extLst>
      <p:ext uri="{BB962C8B-B14F-4D97-AF65-F5344CB8AC3E}">
        <p14:creationId xmlns:p14="http://schemas.microsoft.com/office/powerpoint/2010/main" val="10313118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2"/>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C</a:t>
            </a:r>
            <a:endParaRPr sz="6000"/>
          </a:p>
        </p:txBody>
      </p:sp>
      <p:sp>
        <p:nvSpPr>
          <p:cNvPr id="498" name="Google Shape;498;p52"/>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Reflection</a:t>
            </a:r>
            <a:endParaRPr sz="3000"/>
          </a:p>
        </p:txBody>
      </p:sp>
      <p:sp>
        <p:nvSpPr>
          <p:cNvPr id="499" name="Google Shape;499;p52"/>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C</a:t>
            </a:r>
            <a:endParaRPr sz="40000">
              <a:solidFill>
                <a:srgbClr val="999999"/>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3"/>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did I achieve this block?</a:t>
            </a:r>
            <a:endParaRPr/>
          </a:p>
        </p:txBody>
      </p:sp>
      <p:sp>
        <p:nvSpPr>
          <p:cNvPr id="505" name="Google Shape;505;p53"/>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1/2</a:t>
            </a:r>
            <a:endParaRPr/>
          </a:p>
        </p:txBody>
      </p:sp>
      <p:sp>
        <p:nvSpPr>
          <p:cNvPr id="506" name="Google Shape;506;p53"/>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My most significant achievements this block</a:t>
            </a:r>
            <a:endParaRPr/>
          </a:p>
        </p:txBody>
      </p:sp>
      <p:sp>
        <p:nvSpPr>
          <p:cNvPr id="507" name="Google Shape;507;p53"/>
          <p:cNvSpPr txBox="1">
            <a:spLocks noGrp="1"/>
          </p:cNvSpPr>
          <p:nvPr>
            <p:ph type="body" idx="3"/>
          </p:nvPr>
        </p:nvSpPr>
        <p:spPr>
          <a:xfrm>
            <a:off x="182880" y="1069848"/>
            <a:ext cx="87783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My most difficult challenges this block</a:t>
            </a:r>
            <a:endParaRPr sz="1400" b="1"/>
          </a:p>
          <a:p>
            <a:pPr marL="0" lvl="0" indent="0" algn="just" rtl="0">
              <a:spcBef>
                <a:spcPts val="80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The most important lessons I learned</a:t>
            </a:r>
            <a:endParaRPr sz="1400" b="1"/>
          </a:p>
          <a:p>
            <a:pPr marL="0" lvl="0" indent="0" algn="just" rtl="0">
              <a:spcBef>
                <a:spcPts val="800"/>
              </a:spcBef>
              <a:spcAft>
                <a:spcPts val="800"/>
              </a:spcAft>
              <a:buNone/>
            </a:pPr>
            <a:r>
              <a:rPr lang="en"/>
              <a:t>...</a:t>
            </a:r>
            <a:endParaRPr/>
          </a:p>
        </p:txBody>
      </p:sp>
      <p:sp>
        <p:nvSpPr>
          <p:cNvPr id="508" name="Google Shape;508;p53"/>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5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well am I progressing?</a:t>
            </a:r>
            <a:endParaRPr/>
          </a:p>
        </p:txBody>
      </p:sp>
      <p:sp>
        <p:nvSpPr>
          <p:cNvPr id="514" name="Google Shape;514;p54"/>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a:t>
            </a:r>
            <a:r>
              <a:rPr lang="en" sz="1400"/>
              <a:t>/</a:t>
            </a:r>
            <a:r>
              <a:rPr lang="en"/>
              <a:t>2</a:t>
            </a:r>
            <a:endParaRPr sz="1400"/>
          </a:p>
        </p:txBody>
      </p:sp>
      <p:sp>
        <p:nvSpPr>
          <p:cNvPr id="515" name="Google Shape;515;p54"/>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a:t>
            </a:r>
            <a:endParaRPr/>
          </a:p>
        </p:txBody>
      </p:sp>
      <p:sp>
        <p:nvSpPr>
          <p:cNvPr id="516" name="Google Shape;516;p54"/>
          <p:cNvSpPr txBox="1">
            <a:spLocks noGrp="1"/>
          </p:cNvSpPr>
          <p:nvPr>
            <p:ph type="subTitle" idx="1"/>
          </p:nvPr>
        </p:nvSpPr>
        <p:spPr>
          <a:xfrm>
            <a:off x="182880" y="667512"/>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 on my self assessment						My self assessment grade is a</a:t>
            </a:r>
            <a:endParaRPr b="0" i="1"/>
          </a:p>
        </p:txBody>
      </p:sp>
      <p:sp>
        <p:nvSpPr>
          <p:cNvPr id="517" name="Google Shape;517;p54"/>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How I plan to improve next block</a:t>
            </a:r>
            <a:endParaRPr sz="1400" b="1"/>
          </a:p>
          <a:p>
            <a:pPr marL="0" lvl="0" indent="0" algn="just" rtl="0">
              <a:spcBef>
                <a:spcPts val="800"/>
              </a:spcBef>
              <a:spcAft>
                <a:spcPts val="800"/>
              </a:spcAft>
              <a:buNone/>
            </a:pPr>
            <a:r>
              <a:rPr lang="en"/>
              <a:t>...</a:t>
            </a:r>
            <a:endParaRPr/>
          </a:p>
        </p:txBody>
      </p:sp>
      <p:sp>
        <p:nvSpPr>
          <p:cNvPr id="518" name="Google Shape;518;p54"/>
          <p:cNvSpPr txBox="1"/>
          <p:nvPr/>
        </p:nvSpPr>
        <p:spPr>
          <a:xfrm>
            <a:off x="7918704" y="6767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434343"/>
                </a:solidFill>
                <a:latin typeface="Roboto"/>
                <a:ea typeface="Roboto"/>
                <a:cs typeface="Roboto"/>
                <a:sym typeface="Roboto"/>
              </a:rPr>
              <a:t>x.x</a:t>
            </a:r>
            <a:endParaRPr sz="3600" b="1">
              <a:solidFill>
                <a:srgbClr val="434343"/>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Where am I starting?</a:t>
            </a:r>
            <a:endParaRPr/>
          </a:p>
        </p:txBody>
      </p:sp>
      <p:sp>
        <p:nvSpPr>
          <p:cNvPr id="123" name="Google Shape;123;p16"/>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400"/>
              <a:t>1/</a:t>
            </a:r>
            <a:r>
              <a:rPr lang="en"/>
              <a:t>2</a:t>
            </a:r>
            <a:endParaRPr sz="1400"/>
          </a:p>
        </p:txBody>
      </p:sp>
      <p:sp>
        <p:nvSpPr>
          <p:cNvPr id="124" name="Google Shape;124;p16"/>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sp>
        <p:nvSpPr>
          <p:cNvPr id="125" name="Google Shape;125;p16"/>
          <p:cNvSpPr txBox="1">
            <a:spLocks noGrp="1"/>
          </p:cNvSpPr>
          <p:nvPr>
            <p:ph type="subTitle" idx="1"/>
          </p:nvPr>
        </p:nvSpPr>
        <p:spPr>
          <a:xfrm>
            <a:off x="182880" y="667512"/>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Feedback from previous assessment -								     Previous block’s grade</a:t>
            </a:r>
            <a:endParaRPr b="0" i="1"/>
          </a:p>
        </p:txBody>
      </p:sp>
      <p:sp>
        <p:nvSpPr>
          <p:cNvPr id="126" name="Google Shape;126;p16"/>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My interpretation / key takeaways</a:t>
            </a:r>
            <a:endParaRPr sz="1400" b="1"/>
          </a:p>
          <a:p>
            <a:pPr marL="0" lvl="0" indent="0" algn="just" rtl="0">
              <a:spcBef>
                <a:spcPts val="800"/>
              </a:spcBef>
              <a:spcAft>
                <a:spcPts val="800"/>
              </a:spcAft>
              <a:buNone/>
            </a:pPr>
            <a:r>
              <a:rPr lang="en"/>
              <a:t>...</a:t>
            </a:r>
            <a:endParaRPr/>
          </a:p>
        </p:txBody>
      </p:sp>
      <p:sp>
        <p:nvSpPr>
          <p:cNvPr id="127" name="Google Shape;127;p16"/>
          <p:cNvSpPr txBox="1"/>
          <p:nvPr/>
        </p:nvSpPr>
        <p:spPr>
          <a:xfrm>
            <a:off x="7918704" y="7529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434343"/>
                </a:solidFill>
                <a:latin typeface="Roboto"/>
                <a:ea typeface="Roboto"/>
                <a:cs typeface="Roboto"/>
                <a:sym typeface="Roboto"/>
              </a:rPr>
              <a:t>x.x</a:t>
            </a:r>
            <a:endParaRPr sz="3600" b="1">
              <a:solidFill>
                <a:srgbClr val="434343"/>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is my plan?</a:t>
            </a:r>
            <a:endParaRPr/>
          </a:p>
        </p:txBody>
      </p:sp>
      <p:sp>
        <p:nvSpPr>
          <p:cNvPr id="133" name="Google Shape;133;p17"/>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134" name="Google Shape;134;p17"/>
          <p:cNvSpPr txBox="1">
            <a:spLocks noGrp="1"/>
          </p:cNvSpPr>
          <p:nvPr>
            <p:ph type="subTitle" idx="1"/>
          </p:nvPr>
        </p:nvSpPr>
        <p:spPr>
          <a:xfrm>
            <a:off x="182873" y="667500"/>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I learned last block -										     Previous block’s grade</a:t>
            </a:r>
            <a:endParaRPr/>
          </a:p>
        </p:txBody>
      </p:sp>
      <p:sp>
        <p:nvSpPr>
          <p:cNvPr id="135" name="Google Shape;135;p17"/>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My current level of progress</a:t>
            </a:r>
            <a:endParaRPr sz="1400" b="1"/>
          </a:p>
          <a:p>
            <a:pPr marL="0" lvl="0" indent="0" algn="l" rtl="0">
              <a:spcBef>
                <a:spcPts val="800"/>
              </a:spcBef>
              <a:spcAft>
                <a:spcPts val="800"/>
              </a:spcAft>
              <a:buNone/>
            </a:pPr>
            <a:r>
              <a:rPr lang="en"/>
              <a:t>...</a:t>
            </a:r>
            <a:endParaRPr/>
          </a:p>
        </p:txBody>
      </p:sp>
      <p:sp>
        <p:nvSpPr>
          <p:cNvPr id="136" name="Google Shape;136;p17"/>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sp>
        <p:nvSpPr>
          <p:cNvPr id="137" name="Google Shape;137;p17"/>
          <p:cNvSpPr txBox="1"/>
          <p:nvPr/>
        </p:nvSpPr>
        <p:spPr>
          <a:xfrm>
            <a:off x="6217920" y="3593592"/>
            <a:ext cx="2743200" cy="13710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lnSpc>
                <a:spcPct val="104000"/>
              </a:lnSpc>
              <a:spcBef>
                <a:spcPts val="0"/>
              </a:spcBef>
              <a:spcAft>
                <a:spcPts val="0"/>
              </a:spcAft>
              <a:buNone/>
            </a:pPr>
            <a:r>
              <a:rPr lang="en" b="1">
                <a:solidFill>
                  <a:srgbClr val="434343"/>
                </a:solidFill>
                <a:latin typeface="Roboto"/>
                <a:ea typeface="Roboto"/>
                <a:cs typeface="Roboto"/>
                <a:sym typeface="Roboto"/>
              </a:rPr>
              <a:t>Links</a:t>
            </a:r>
            <a:endParaRPr>
              <a:solidFill>
                <a:srgbClr val="434343"/>
              </a:solidFill>
              <a:latin typeface="Roboto"/>
              <a:ea typeface="Roboto"/>
              <a:cs typeface="Roboto"/>
              <a:sym typeface="Roboto"/>
            </a:endParaRPr>
          </a:p>
          <a:p>
            <a:pPr marL="0" lvl="0" indent="0" algn="l" rtl="0">
              <a:lnSpc>
                <a:spcPct val="104000"/>
              </a:lnSpc>
              <a:spcBef>
                <a:spcPts val="800"/>
              </a:spcBef>
              <a:spcAft>
                <a:spcPts val="800"/>
              </a:spcAft>
              <a:buNone/>
            </a:pPr>
            <a:r>
              <a:rPr lang="en"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p:txBody>
      </p:sp>
      <p:sp>
        <p:nvSpPr>
          <p:cNvPr id="138" name="Google Shape;138;p17"/>
          <p:cNvSpPr txBox="1"/>
          <p:nvPr/>
        </p:nvSpPr>
        <p:spPr>
          <a:xfrm>
            <a:off x="7918704" y="7529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434343"/>
                </a:solidFill>
                <a:latin typeface="Roboto"/>
                <a:ea typeface="Roboto"/>
                <a:cs typeface="Roboto"/>
                <a:sym typeface="Roboto"/>
              </a:rPr>
              <a:t>x.x</a:t>
            </a:r>
            <a:endParaRPr sz="3600" b="1">
              <a:solidFill>
                <a:srgbClr val="434343"/>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body" idx="3"/>
          </p:nvPr>
        </p:nvSpPr>
        <p:spPr>
          <a:xfrm>
            <a:off x="3108950" y="1069812"/>
            <a:ext cx="5852100" cy="388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a:p>
            <a:pPr marL="0" lvl="0" indent="0" algn="l" rtl="0">
              <a:spcBef>
                <a:spcPts val="800"/>
              </a:spcBef>
              <a:spcAft>
                <a:spcPts val="0"/>
              </a:spcAft>
              <a:buNone/>
            </a:pPr>
            <a:endParaRPr/>
          </a:p>
          <a:p>
            <a:pPr marL="0" lvl="0" indent="0" algn="l" rtl="0">
              <a:spcBef>
                <a:spcPts val="800"/>
              </a:spcBef>
              <a:spcAft>
                <a:spcPts val="0"/>
              </a:spcAft>
              <a:buNone/>
            </a:pPr>
            <a:r>
              <a:rPr lang="en" sz="1400" b="1"/>
              <a:t>Personal and professional development goals</a:t>
            </a:r>
            <a:endParaRPr sz="1400" b="1"/>
          </a:p>
          <a:p>
            <a:pPr marL="0" lvl="0" indent="0" algn="just" rtl="0">
              <a:spcBef>
                <a:spcPts val="800"/>
              </a:spcBef>
              <a:spcAft>
                <a:spcPts val="800"/>
              </a:spcAft>
              <a:buNone/>
            </a:pPr>
            <a:r>
              <a:rPr lang="en"/>
              <a:t>...</a:t>
            </a:r>
            <a:endParaRPr/>
          </a:p>
        </p:txBody>
      </p:sp>
      <p:sp>
        <p:nvSpPr>
          <p:cNvPr id="144" name="Google Shape;144;p18"/>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are my goals?</a:t>
            </a:r>
            <a:endParaRPr/>
          </a:p>
        </p:txBody>
      </p:sp>
      <p:sp>
        <p:nvSpPr>
          <p:cNvPr id="145" name="Google Shape;145;p18"/>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146" name="Google Shape;146;p18"/>
          <p:cNvSpPr txBox="1">
            <a:spLocks noGrp="1"/>
          </p:cNvSpPr>
          <p:nvPr>
            <p:ph type="subTitle" idx="1"/>
          </p:nvPr>
        </p:nvSpPr>
        <p:spPr>
          <a:xfrm>
            <a:off x="3108960" y="667512"/>
            <a:ext cx="58521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The roles I am taking responsibility for</a:t>
            </a:r>
            <a:r>
              <a:rPr lang="en" b="0" i="1"/>
              <a:t> (if multiple add in percentages)</a:t>
            </a:r>
            <a:endParaRPr b="0" i="1"/>
          </a:p>
        </p:txBody>
      </p:sp>
      <p:sp>
        <p:nvSpPr>
          <p:cNvPr id="147" name="Google Shape;147;p18"/>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graphicFrame>
        <p:nvGraphicFramePr>
          <p:cNvPr id="148" name="Google Shape;148;p18"/>
          <p:cNvGraphicFramePr/>
          <p:nvPr/>
        </p:nvGraphicFramePr>
        <p:xfrm>
          <a:off x="182880" y="658368"/>
          <a:ext cx="2740000" cy="4297700"/>
        </p:xfrm>
        <a:graphic>
          <a:graphicData uri="http://schemas.openxmlformats.org/drawingml/2006/table">
            <a:tbl>
              <a:tblPr>
                <a:noFill/>
                <a:tableStyleId>{764D4AE7-FFBC-431D-9275-528F30A785D3}</a:tableStyleId>
              </a:tblPr>
              <a:tblGrid>
                <a:gridCol w="587150">
                  <a:extLst>
                    <a:ext uri="{9D8B030D-6E8A-4147-A177-3AD203B41FA5}">
                      <a16:colId xmlns:a16="http://schemas.microsoft.com/office/drawing/2014/main" val="20000"/>
                    </a:ext>
                  </a:extLst>
                </a:gridCol>
                <a:gridCol w="2152850">
                  <a:extLst>
                    <a:ext uri="{9D8B030D-6E8A-4147-A177-3AD203B41FA5}">
                      <a16:colId xmlns:a16="http://schemas.microsoft.com/office/drawing/2014/main" val="20001"/>
                    </a:ext>
                  </a:extLst>
                </a:gridCol>
              </a:tblGrid>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S</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4125"/>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Specific:</a:t>
                      </a:r>
                      <a:r>
                        <a:rPr lang="en" sz="600">
                          <a:latin typeface="Roboto"/>
                          <a:ea typeface="Roboto"/>
                          <a:cs typeface="Roboto"/>
                          <a:sym typeface="Roboto"/>
                        </a:rPr>
                        <a:t> Be specific when determining your goal. The more specific the better. Putting a real figure to your goal helps make it measurable. When specific and measurable your subconscious mind cannot override your goals, they become achievable.</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M</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06666"/>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Meaningful:</a:t>
                      </a:r>
                      <a:r>
                        <a:rPr lang="en" sz="600">
                          <a:latin typeface="Roboto"/>
                          <a:ea typeface="Roboto"/>
                          <a:cs typeface="Roboto"/>
                          <a:sym typeface="Roboto"/>
                        </a:rPr>
                        <a:t> This is the WHY of your goal setting. When your specific goal has enough meaning for you, you will do whatever it takes to achieve it. When your goal is meaningful the more profound and life altering the results are.</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1"/>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A</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6B26B"/>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Achievable:</a:t>
                      </a:r>
                      <a:r>
                        <a:rPr lang="en" sz="600">
                          <a:latin typeface="Roboto"/>
                          <a:ea typeface="Roboto"/>
                          <a:cs typeface="Roboto"/>
                          <a:sym typeface="Roboto"/>
                        </a:rPr>
                        <a:t> Choosing realistic and short-term goals helps them be more achievable. Long-term goals can be larger and take more time to achieve. Planning smaller short-term goals as steps to larger long-term goals assists in achieving them.</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R</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D966"/>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Relevant:</a:t>
                      </a:r>
                      <a:r>
                        <a:rPr lang="en" sz="600">
                          <a:latin typeface="Roboto"/>
                          <a:ea typeface="Roboto"/>
                          <a:cs typeface="Roboto"/>
                          <a:sym typeface="Roboto"/>
                        </a:rPr>
                        <a:t> Each goal you set must be in line with your core values and in harmony with what YOU want out of life. Contradictions in values and goals leads to frustration and loss of motivation. Designing your goals with the expectation of your personal success.</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3"/>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T</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Time-Bound:</a:t>
                      </a:r>
                      <a:r>
                        <a:rPr lang="en" sz="600">
                          <a:latin typeface="Roboto"/>
                          <a:ea typeface="Roboto"/>
                          <a:cs typeface="Roboto"/>
                          <a:sym typeface="Roboto"/>
                        </a:rPr>
                        <a:t> Setting a time limit on achieving a goal makes it measurable. When a goal is measurable you can SEE your progress and support your motivation and commitment. Giving your goal a time limit assists you in holding yourself accountable to its completion.</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4"/>
                  </a:ext>
                </a:extLst>
              </a:tr>
              <a:tr h="683725">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E</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76A5AF"/>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Evaluate:</a:t>
                      </a:r>
                      <a:r>
                        <a:rPr lang="en" sz="600">
                          <a:latin typeface="Roboto"/>
                          <a:ea typeface="Roboto"/>
                          <a:cs typeface="Roboto"/>
                          <a:sym typeface="Roboto"/>
                        </a:rPr>
                        <a:t> By evaluating your goals on a regular basis you will be much more likely to achieve them. It is easy to forget about long-term goals if they are not revisited from time to time. This also helps you assess if the goal you are working on remains in line with your core values and helps you measure your progress.</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5"/>
                  </a:ext>
                </a:extLst>
              </a:tr>
              <a:tr h="683725">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R</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D9EEB"/>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Readjust:</a:t>
                      </a:r>
                      <a:r>
                        <a:rPr lang="en" sz="600">
                          <a:latin typeface="Roboto"/>
                          <a:ea typeface="Roboto"/>
                          <a:cs typeface="Roboto"/>
                          <a:sym typeface="Roboto"/>
                        </a:rPr>
                        <a:t> Readjustments occur when goals are determined, through re-evaluation, to be misaligned with your values or long-term goals. This is especially helpful when you have been unable to achieve a goal in the time limits you set. This gives you the opportunity to modify your approach and increase your chances of success.</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B</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Progress Log</a:t>
            </a:r>
            <a:endParaRPr lang="en-US" sz="300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B</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53072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0"/>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r>
              <a:rPr lang="en" dirty="0"/>
              <a:t>Week 1 - Log</a:t>
            </a:r>
            <a:endParaRPr lang="en-US" dirty="0"/>
          </a:p>
        </p:txBody>
      </p:sp>
      <p:sp>
        <p:nvSpPr>
          <p:cNvPr id="161" name="Google Shape;161;p20"/>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162" name="Google Shape;162;p20"/>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163" name="Google Shape;163;p20"/>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164" name="Google Shape;164;p20"/>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165" name="Google Shape;165;p20"/>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166" name="Google Shape;166;p20"/>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67" name="Google Shape;167;p20"/>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BUAS 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3C78D8"/>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c152f6e4-8646-42a0-bdef-6957e39d654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0D07512EFF14A4ABD044BE0FCD6C60D" ma:contentTypeVersion="3" ma:contentTypeDescription="Create a new document." ma:contentTypeScope="" ma:versionID="c2b15550350b222693d659ce129ff451">
  <xsd:schema xmlns:xsd="http://www.w3.org/2001/XMLSchema" xmlns:xs="http://www.w3.org/2001/XMLSchema" xmlns:p="http://schemas.microsoft.com/office/2006/metadata/properties" xmlns:ns2="c152f6e4-8646-42a0-bdef-6957e39d6540" targetNamespace="http://schemas.microsoft.com/office/2006/metadata/properties" ma:root="true" ma:fieldsID="1d336d9eed8042ae42b1aad047849339" ns2:_="">
    <xsd:import namespace="c152f6e4-8646-42a0-bdef-6957e39d6540"/>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52f6e4-8646-42a0-bdef-6957e39d6540"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67B86F-F5BB-4BE6-9A37-0E19E53CB68B}">
  <ds:schemaRefs>
    <ds:schemaRef ds:uri="04457b0b-0490-4995-8f27-e0b7141e578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c152f6e4-8646-42a0-bdef-6957e39d6540"/>
  </ds:schemaRefs>
</ds:datastoreItem>
</file>

<file path=customXml/itemProps2.xml><?xml version="1.0" encoding="utf-8"?>
<ds:datastoreItem xmlns:ds="http://schemas.openxmlformats.org/officeDocument/2006/customXml" ds:itemID="{98D9791E-52D0-4ABB-925A-4EAECF798D9B}">
  <ds:schemaRefs>
    <ds:schemaRef ds:uri="http://schemas.microsoft.com/sharepoint/v3/contenttype/forms"/>
  </ds:schemaRefs>
</ds:datastoreItem>
</file>

<file path=customXml/itemProps3.xml><?xml version="1.0" encoding="utf-8"?>
<ds:datastoreItem xmlns:ds="http://schemas.openxmlformats.org/officeDocument/2006/customXml" ds:itemID="{4F96C4B0-FAA7-4740-B299-8221BDCA72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52f6e4-8646-42a0-bdef-6957e39d65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3823</Words>
  <Application>Microsoft Office PowerPoint</Application>
  <PresentationFormat>On-screen Show (16:9)</PresentationFormat>
  <Paragraphs>363</Paragraphs>
  <Slides>43</Slides>
  <Notes>43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Roboto</vt:lpstr>
      <vt:lpstr>Roboto Thin</vt:lpstr>
      <vt:lpstr>Arial</vt:lpstr>
      <vt:lpstr>Helvetica Neue</vt:lpstr>
      <vt:lpstr>Open Sans</vt:lpstr>
      <vt:lpstr>Roboto Light</vt:lpstr>
      <vt:lpstr>Proxima Nova</vt:lpstr>
      <vt:lpstr>Segoe UI</vt:lpstr>
      <vt:lpstr>Alfa Slab One</vt:lpstr>
      <vt:lpstr>BUAS Gameday</vt:lpstr>
      <vt:lpstr>«studentname» «studentid» «studentacademicproject»</vt:lpstr>
      <vt:lpstr>How To Use This Template</vt:lpstr>
      <vt:lpstr>Learning Log Structure</vt:lpstr>
      <vt:lpstr>Section A</vt:lpstr>
      <vt:lpstr>Where am I starting?</vt:lpstr>
      <vt:lpstr>What is my plan?</vt:lpstr>
      <vt:lpstr>What are my goals?</vt:lpstr>
      <vt:lpstr>Section B</vt:lpstr>
      <vt:lpstr>Week 1 - Log</vt:lpstr>
      <vt:lpstr>Week 1 - Feedback</vt:lpstr>
      <vt:lpstr>Week 2 - Log</vt:lpstr>
      <vt:lpstr>Week 2 - Feedback</vt:lpstr>
      <vt:lpstr>Week 3 - Log</vt:lpstr>
      <vt:lpstr>Week 3 - Feedback</vt:lpstr>
      <vt:lpstr>Week 4 - Log</vt:lpstr>
      <vt:lpstr>Week 4 - Feedback</vt:lpstr>
      <vt:lpstr>Week 5 - Log</vt:lpstr>
      <vt:lpstr>Week 5 - Feedback</vt:lpstr>
      <vt:lpstr>Week 6 - Log</vt:lpstr>
      <vt:lpstr>Week 6 - Feedback</vt:lpstr>
      <vt:lpstr>Week 7 - Log</vt:lpstr>
      <vt:lpstr>Week 7 - Feedback</vt:lpstr>
      <vt:lpstr>Section B</vt:lpstr>
      <vt:lpstr>ILO 1</vt:lpstr>
      <vt:lpstr>ILO 1</vt:lpstr>
      <vt:lpstr>ILO 1</vt:lpstr>
      <vt:lpstr>ILO 1</vt:lpstr>
      <vt:lpstr>ILO 1</vt:lpstr>
      <vt:lpstr>ILO 2</vt:lpstr>
      <vt:lpstr>ILO 2</vt:lpstr>
      <vt:lpstr>ILO 3</vt:lpstr>
      <vt:lpstr>ILO 3</vt:lpstr>
      <vt:lpstr>ILO 4</vt:lpstr>
      <vt:lpstr>ILO 4</vt:lpstr>
      <vt:lpstr>ILO 5</vt:lpstr>
      <vt:lpstr>ILO 5</vt:lpstr>
      <vt:lpstr>ILO 6</vt:lpstr>
      <vt:lpstr>ILO 6</vt:lpstr>
      <vt:lpstr>ILO 7</vt:lpstr>
      <vt:lpstr>ILO 7</vt:lpstr>
      <vt:lpstr>Section C</vt:lpstr>
      <vt:lpstr>What did I achieve this block?</vt:lpstr>
      <vt:lpstr>How well am I progressing?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«studentname» «studentid» «studentacademicproject»</dc:title>
  <cp:lastModifiedBy>Heijligers, Bram</cp:lastModifiedBy>
  <cp:revision>27</cp:revision>
  <dcterms:modified xsi:type="dcterms:W3CDTF">2022-08-30T18:59:28Z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0x01010060D07512EFF14A4ABD044BE0FCD6C60D</vt:lpwstr>
  </property>
</Properties>
</file>