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48"/>
  </p:notesMasterIdLst>
  <p:sldIdLst>
    <p:sldId id="256" r:id="rId5"/>
    <p:sldId id="257" r:id="rId6"/>
    <p:sldId id="258" r:id="rId7"/>
    <p:sldId id="263" r:id="rId8"/>
    <p:sldId id="260" r:id="rId9"/>
    <p:sldId id="261" r:id="rId10"/>
    <p:sldId id="262" r:id="rId11"/>
    <p:sldId id="305" r:id="rId12"/>
    <p:sldId id="264" r:id="rId13"/>
    <p:sldId id="265" r:id="rId14"/>
    <p:sldId id="268" r:id="rId15"/>
    <p:sldId id="269" r:id="rId16"/>
    <p:sldId id="270" r:id="rId17"/>
    <p:sldId id="271" r:id="rId18"/>
    <p:sldId id="324" r:id="rId19"/>
    <p:sldId id="325" r:id="rId20"/>
    <p:sldId id="308" r:id="rId21"/>
    <p:sldId id="326" r:id="rId22"/>
    <p:sldId id="327" r:id="rId23"/>
    <p:sldId id="311" r:id="rId24"/>
    <p:sldId id="328" r:id="rId25"/>
    <p:sldId id="329" r:id="rId26"/>
    <p:sldId id="331" r:id="rId27"/>
    <p:sldId id="332" r:id="rId28"/>
    <p:sldId id="282" r:id="rId29"/>
    <p:sldId id="283" r:id="rId30"/>
    <p:sldId id="286" r:id="rId31"/>
    <p:sldId id="315" r:id="rId32"/>
    <p:sldId id="292" r:id="rId33"/>
    <p:sldId id="293" r:id="rId34"/>
    <p:sldId id="294" r:id="rId35"/>
    <p:sldId id="299" r:id="rId36"/>
    <p:sldId id="300" r:id="rId37"/>
    <p:sldId id="330" r:id="rId38"/>
    <p:sldId id="302" r:id="rId39"/>
    <p:sldId id="303" r:id="rId40"/>
    <p:sldId id="306" r:id="rId41"/>
    <p:sldId id="307" r:id="rId42"/>
    <p:sldId id="333" r:id="rId43"/>
    <p:sldId id="334" r:id="rId44"/>
    <p:sldId id="296" r:id="rId45"/>
    <p:sldId id="297" r:id="rId46"/>
    <p:sldId id="298" r:id="rId47"/>
  </p:sldIdLst>
  <p:sldSz cx="9144000" cy="5143500" type="screen16x9"/>
  <p:notesSz cx="6858000" cy="9144000"/>
  <p:embeddedFontLst>
    <p:embeddedFont>
      <p:font typeface="Alfa Slab One" panose="020B0604020202020204" charset="0"/>
      <p:regular r:id="rId49"/>
    </p:embeddedFont>
    <p:embeddedFont>
      <p:font typeface="Helvetica Neue" panose="020B0604020202020204" charset="0"/>
      <p:regular r:id="rId50"/>
      <p:bold r:id="rId51"/>
      <p:italic r:id="rId52"/>
      <p:boldItalic r:id="rId53"/>
    </p:embeddedFont>
    <p:embeddedFont>
      <p:font typeface="Open Sans" panose="020B0606030504020204" pitchFamily="34" charset="0"/>
      <p:regular r:id="rId54"/>
      <p:bold r:id="rId55"/>
      <p:italic r:id="rId56"/>
      <p:boldItalic r:id="rId57"/>
    </p:embeddedFont>
    <p:embeddedFont>
      <p:font typeface="Proxima Nova" panose="020B0604020202020204" charset="0"/>
      <p:regular r:id="rId58"/>
      <p:bold r:id="rId59"/>
      <p:italic r:id="rId60"/>
      <p:boldItalic r:id="rId61"/>
    </p:embeddedFont>
    <p:embeddedFont>
      <p:font typeface="Roboto" panose="02000000000000000000" pitchFamily="2" charset="0"/>
      <p:regular r:id="rId62"/>
      <p:bold r:id="rId63"/>
      <p:italic r:id="rId64"/>
      <p:boldItalic r:id="rId65"/>
    </p:embeddedFont>
    <p:embeddedFont>
      <p:font typeface="Roboto Light" panose="02000000000000000000" pitchFamily="2" charset="0"/>
      <p:regular r:id="rId66"/>
      <p:bold r:id="rId67"/>
      <p:italic r:id="rId68"/>
      <p:boldItalic r:id="rId69"/>
    </p:embeddedFont>
    <p:embeddedFont>
      <p:font typeface="Roboto Thin" panose="02000000000000000000" pitchFamily="2" charset="0"/>
      <p:regular r:id="rId70"/>
      <p:bold r:id="rId71"/>
      <p:italic r:id="rId72"/>
      <p:boldItalic r:id="rId73"/>
    </p:embeddedFont>
    <p:embeddedFont>
      <p:font typeface="Segoe UI" panose="020B0502040204020203" pitchFamily="34"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swas, Abhishek" initials="BA" lastIdx="1" clrIdx="0">
    <p:extLst>
      <p:ext uri="{19B8F6BF-5375-455C-9EA6-DF929625EA0E}">
        <p15:presenceInfo xmlns:p15="http://schemas.microsoft.com/office/powerpoint/2012/main" userId="S::biswas.a@buas.nl::fb8d240a-d551-4b24-ab9a-9862bbc79d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F3184-B9B0-48E9-BB84-4F46E3F22836}" v="8" dt="2021-08-31T10:05:44.704"/>
    <p1510:client id="{2B37B9BF-F45E-4790-ABCD-F8EFDB07ACFB}" v="24" dt="2021-08-31T10:03:02.688"/>
    <p1510:client id="{2C351369-646F-4408-9DA0-A3C9314D39E3}" v="35" dt="2021-11-04T15:12:24.104"/>
    <p1510:client id="{342B10AE-9F51-4A99-9205-98D06BBEA5D7}" v="14" dt="2021-09-17T14:30:21.170"/>
    <p1510:client id="{93F31332-918B-45B0-A28E-5082ED56062B}" v="25" dt="2021-09-17T14:25:59.778"/>
    <p1510:client id="{AD121B51-E0ED-4064-B3F3-5BF26986F106}" v="1" dt="2021-10-12T08:22:19.306"/>
    <p1510:client id="{CB69438A-5F84-4332-AEBF-7ECEA1C9D5A5}" v="29" dt="2021-10-08T07:37:31.922"/>
    <p1510:client id="{CCDE9E4E-5D09-4395-A348-E3BF5775B480}" v="174" dt="2021-09-17T15:01:29.178"/>
    <p1510:client id="{FCE27AD3-2A2C-486D-9BD5-2B0AE5F79050}" v="2" dt="2021-10-22T09:47:28.281"/>
  </p1510:revLst>
</p1510:revInfo>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10" d="100"/>
          <a:sy n="210" d="100"/>
        </p:scale>
        <p:origin x="2736"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15.fntdata"/><Relationship Id="rId68" Type="http://schemas.openxmlformats.org/officeDocument/2006/relationships/font" Target="fonts/font20.fntdata"/><Relationship Id="rId84" Type="http://schemas.microsoft.com/office/2015/10/relationships/revisionInfo" Target="revisionInfo.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font" Target="fonts/font5.fntdata"/><Relationship Id="rId58" Type="http://schemas.openxmlformats.org/officeDocument/2006/relationships/font" Target="fonts/font10.fntdata"/><Relationship Id="rId74" Type="http://schemas.openxmlformats.org/officeDocument/2006/relationships/font" Target="fonts/font26.fntdata"/><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font" Target="fonts/font13.fntdata"/><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font" Target="fonts/font16.fntdata"/><Relationship Id="rId69" Type="http://schemas.openxmlformats.org/officeDocument/2006/relationships/font" Target="fonts/font21.fntdata"/><Relationship Id="rId77" Type="http://schemas.openxmlformats.org/officeDocument/2006/relationships/font" Target="fonts/font29.fntdata"/><Relationship Id="rId8" Type="http://schemas.openxmlformats.org/officeDocument/2006/relationships/slide" Target="slides/slide4.xml"/><Relationship Id="rId51" Type="http://schemas.openxmlformats.org/officeDocument/2006/relationships/font" Target="fonts/font3.fntdata"/><Relationship Id="rId72" Type="http://schemas.openxmlformats.org/officeDocument/2006/relationships/font" Target="fonts/font24.fntdata"/><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1.fntdata"/><Relationship Id="rId67" Type="http://schemas.openxmlformats.org/officeDocument/2006/relationships/font" Target="fonts/font19.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6.fntdata"/><Relationship Id="rId62" Type="http://schemas.openxmlformats.org/officeDocument/2006/relationships/font" Target="fonts/font14.fntdata"/><Relationship Id="rId70" Type="http://schemas.openxmlformats.org/officeDocument/2006/relationships/font" Target="fonts/font22.fntdata"/><Relationship Id="rId75" Type="http://schemas.openxmlformats.org/officeDocument/2006/relationships/font" Target="fonts/font27.fntdata"/><Relationship Id="rId83"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font" Target="fonts/font17.fntdata"/><Relationship Id="rId73" Type="http://schemas.openxmlformats.org/officeDocument/2006/relationships/font" Target="fonts/font25.fntdata"/><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2.fntdata"/><Relationship Id="rId55" Type="http://schemas.openxmlformats.org/officeDocument/2006/relationships/font" Target="fonts/font7.fntdata"/><Relationship Id="rId76" Type="http://schemas.openxmlformats.org/officeDocument/2006/relationships/font" Target="fonts/font28.fntdata"/><Relationship Id="rId7" Type="http://schemas.openxmlformats.org/officeDocument/2006/relationships/slide" Target="slides/slide3.xml"/><Relationship Id="rId71" Type="http://schemas.openxmlformats.org/officeDocument/2006/relationships/font" Target="fonts/font23.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font" Target="fonts/font1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erck, Irene van" userId="S::blerck.i@buas.nl::a459afc0-a645-4902-97f4-db4ffab93732" providerId="AD" clId="Web-{93F31332-918B-45B0-A28E-5082ED56062B}"/>
    <pc:docChg chg="modSld">
      <pc:chgData name="Blerck, Irene van" userId="S::blerck.i@buas.nl::a459afc0-a645-4902-97f4-db4ffab93732" providerId="AD" clId="Web-{93F31332-918B-45B0-A28E-5082ED56062B}" dt="2021-09-17T14:25:59.778" v="24" actId="20577"/>
      <pc:docMkLst>
        <pc:docMk/>
      </pc:docMkLst>
      <pc:sldChg chg="modSp">
        <pc:chgData name="Blerck, Irene van" userId="S::blerck.i@buas.nl::a459afc0-a645-4902-97f4-db4ffab93732" providerId="AD" clId="Web-{93F31332-918B-45B0-A28E-5082ED56062B}" dt="2021-09-17T14:25:59.778" v="24" actId="20577"/>
        <pc:sldMkLst>
          <pc:docMk/>
          <pc:sldMk cId="0" sldId="265"/>
        </pc:sldMkLst>
        <pc:spChg chg="mod">
          <ac:chgData name="Blerck, Irene van" userId="S::blerck.i@buas.nl::a459afc0-a645-4902-97f4-db4ffab93732" providerId="AD" clId="Web-{93F31332-918B-45B0-A28E-5082ED56062B}" dt="2021-09-17T14:25:59.778" v="24" actId="20577"/>
          <ac:spMkLst>
            <pc:docMk/>
            <pc:sldMk cId="0" sldId="265"/>
            <ac:spMk id="174" creationId="{00000000-0000-0000-0000-000000000000}"/>
          </ac:spMkLst>
        </pc:spChg>
      </pc:sldChg>
    </pc:docChg>
  </pc:docChgLst>
  <pc:docChgLst>
    <pc:chgData name="Biswas, Abhishek" userId="S::biswas.a@buas.nl::fb8d240a-d551-4b24-ab9a-9862bbc79dd8" providerId="AD" clId="Web-{2B37B9BF-F45E-4790-ABCD-F8EFDB07ACFB}"/>
    <pc:docChg chg="modSld">
      <pc:chgData name="Biswas, Abhishek" userId="S::biswas.a@buas.nl::fb8d240a-d551-4b24-ab9a-9862bbc79dd8" providerId="AD" clId="Web-{2B37B9BF-F45E-4790-ABCD-F8EFDB07ACFB}" dt="2021-08-31T10:03:02.688" v="21"/>
      <pc:docMkLst>
        <pc:docMk/>
      </pc:docMkLst>
      <pc:sldChg chg="addSp">
        <pc:chgData name="Biswas, Abhishek" userId="S::biswas.a@buas.nl::fb8d240a-d551-4b24-ab9a-9862bbc79dd8" providerId="AD" clId="Web-{2B37B9BF-F45E-4790-ABCD-F8EFDB07ACFB}" dt="2021-08-31T10:03:02.688" v="21"/>
        <pc:sldMkLst>
          <pc:docMk/>
          <pc:sldMk cId="0" sldId="256"/>
        </pc:sldMkLst>
        <pc:spChg chg="add">
          <ac:chgData name="Biswas, Abhishek" userId="S::biswas.a@buas.nl::fb8d240a-d551-4b24-ab9a-9862bbc79dd8" providerId="AD" clId="Web-{2B37B9BF-F45E-4790-ABCD-F8EFDB07ACFB}" dt="2021-08-31T10:03:02.688" v="21"/>
          <ac:spMkLst>
            <pc:docMk/>
            <pc:sldMk cId="0" sldId="256"/>
            <ac:spMk id="2" creationId="{F6DF244E-7A68-4325-B7D7-5C2B203F44F9}"/>
          </ac:spMkLst>
        </pc:spChg>
      </pc:sldChg>
      <pc:sldChg chg="modSp">
        <pc:chgData name="Biswas, Abhishek" userId="S::biswas.a@buas.nl::fb8d240a-d551-4b24-ab9a-9862bbc79dd8" providerId="AD" clId="Web-{2B37B9BF-F45E-4790-ABCD-F8EFDB07ACFB}" dt="2021-08-31T10:02:20.812" v="6" actId="20577"/>
        <pc:sldMkLst>
          <pc:docMk/>
          <pc:sldMk cId="0" sldId="263"/>
        </pc:sldMkLst>
        <pc:spChg chg="mod">
          <ac:chgData name="Biswas, Abhishek" userId="S::biswas.a@buas.nl::fb8d240a-d551-4b24-ab9a-9862bbc79dd8" providerId="AD" clId="Web-{2B37B9BF-F45E-4790-ABCD-F8EFDB07ACFB}" dt="2021-08-31T10:02:20.812" v="6" actId="20577"/>
          <ac:spMkLst>
            <pc:docMk/>
            <pc:sldMk cId="0" sldId="263"/>
            <ac:spMk id="154" creationId="{00000000-0000-0000-0000-000000000000}"/>
          </ac:spMkLst>
        </pc:spChg>
      </pc:sldChg>
      <pc:sldChg chg="modSp">
        <pc:chgData name="Biswas, Abhishek" userId="S::biswas.a@buas.nl::fb8d240a-d551-4b24-ab9a-9862bbc79dd8" providerId="AD" clId="Web-{2B37B9BF-F45E-4790-ABCD-F8EFDB07ACFB}" dt="2021-08-31T10:02:45.172" v="11" actId="20577"/>
        <pc:sldMkLst>
          <pc:docMk/>
          <pc:sldMk cId="0" sldId="264"/>
        </pc:sldMkLst>
        <pc:spChg chg="mod">
          <ac:chgData name="Biswas, Abhishek" userId="S::biswas.a@buas.nl::fb8d240a-d551-4b24-ab9a-9862bbc79dd8" providerId="AD" clId="Web-{2B37B9BF-F45E-4790-ABCD-F8EFDB07ACFB}" dt="2021-08-31T10:02:45.172" v="11" actId="20577"/>
          <ac:spMkLst>
            <pc:docMk/>
            <pc:sldMk cId="0" sldId="264"/>
            <ac:spMk id="160" creationId="{00000000-0000-0000-0000-000000000000}"/>
          </ac:spMkLst>
        </pc:spChg>
      </pc:sldChg>
      <pc:sldChg chg="modSp">
        <pc:chgData name="Biswas, Abhishek" userId="S::biswas.a@buas.nl::fb8d240a-d551-4b24-ab9a-9862bbc79dd8" providerId="AD" clId="Web-{2B37B9BF-F45E-4790-ABCD-F8EFDB07ACFB}" dt="2021-08-31T10:02:59.720" v="20" actId="20577"/>
        <pc:sldMkLst>
          <pc:docMk/>
          <pc:sldMk cId="0" sldId="265"/>
        </pc:sldMkLst>
        <pc:spChg chg="mod">
          <ac:chgData name="Biswas, Abhishek" userId="S::biswas.a@buas.nl::fb8d240a-d551-4b24-ab9a-9862bbc79dd8" providerId="AD" clId="Web-{2B37B9BF-F45E-4790-ABCD-F8EFDB07ACFB}" dt="2021-08-31T10:02:59.720" v="20" actId="20577"/>
          <ac:spMkLst>
            <pc:docMk/>
            <pc:sldMk cId="0" sldId="265"/>
            <ac:spMk id="174" creationId="{00000000-0000-0000-0000-000000000000}"/>
          </ac:spMkLst>
        </pc:spChg>
      </pc:sldChg>
    </pc:docChg>
  </pc:docChgLst>
  <pc:docChgLst>
    <pc:chgData name="Kozlova, Zhanna" userId="S::kozlova.z@buas.nl::8d63d5a7-3991-4693-b13a-8e2a489aa357" providerId="AD" clId="Web-{CCDE9E4E-5D09-4395-A348-E3BF5775B480}"/>
    <pc:docChg chg="modSld">
      <pc:chgData name="Kozlova, Zhanna" userId="S::kozlova.z@buas.nl::8d63d5a7-3991-4693-b13a-8e2a489aa357" providerId="AD" clId="Web-{CCDE9E4E-5D09-4395-A348-E3BF5775B480}" dt="2021-09-17T15:01:29.178" v="173" actId="20577"/>
      <pc:docMkLst>
        <pc:docMk/>
      </pc:docMkLst>
      <pc:sldChg chg="modSp">
        <pc:chgData name="Kozlova, Zhanna" userId="S::kozlova.z@buas.nl::8d63d5a7-3991-4693-b13a-8e2a489aa357" providerId="AD" clId="Web-{CCDE9E4E-5D09-4395-A348-E3BF5775B480}" dt="2021-09-17T15:01:29.178" v="173" actId="20577"/>
        <pc:sldMkLst>
          <pc:docMk/>
          <pc:sldMk cId="0" sldId="265"/>
        </pc:sldMkLst>
        <pc:spChg chg="mod">
          <ac:chgData name="Kozlova, Zhanna" userId="S::kozlova.z@buas.nl::8d63d5a7-3991-4693-b13a-8e2a489aa357" providerId="AD" clId="Web-{CCDE9E4E-5D09-4395-A348-E3BF5775B480}" dt="2021-09-17T15:01:29.178" v="173" actId="20577"/>
          <ac:spMkLst>
            <pc:docMk/>
            <pc:sldMk cId="0" sldId="265"/>
            <ac:spMk id="174" creationId="{00000000-0000-0000-0000-000000000000}"/>
          </ac:spMkLst>
        </pc:spChg>
      </pc:sldChg>
    </pc:docChg>
  </pc:docChgLst>
  <pc:docChgLst>
    <pc:chgData name="Engering, Elisabeth (210811)" userId="S::210811@buas.nl::e0321fa4-dab0-47ff-8663-e63a5ebcb72c" providerId="AD" clId="Web-{FCE27AD3-2A2C-486D-9BD5-2B0AE5F79050}"/>
    <pc:docChg chg="modSld">
      <pc:chgData name="Engering, Elisabeth (210811)" userId="S::210811@buas.nl::e0321fa4-dab0-47ff-8663-e63a5ebcb72c" providerId="AD" clId="Web-{FCE27AD3-2A2C-486D-9BD5-2B0AE5F79050}" dt="2021-10-22T09:47:28.281" v="1" actId="20577"/>
      <pc:docMkLst>
        <pc:docMk/>
      </pc:docMkLst>
      <pc:sldChg chg="modSp">
        <pc:chgData name="Engering, Elisabeth (210811)" userId="S::210811@buas.nl::e0321fa4-dab0-47ff-8663-e63a5ebcb72c" providerId="AD" clId="Web-{FCE27AD3-2A2C-486D-9BD5-2B0AE5F79050}" dt="2021-10-22T09:47:28.281" v="1" actId="20577"/>
        <pc:sldMkLst>
          <pc:docMk/>
          <pc:sldMk cId="0" sldId="269"/>
        </pc:sldMkLst>
        <pc:spChg chg="mod">
          <ac:chgData name="Engering, Elisabeth (210811)" userId="S::210811@buas.nl::e0321fa4-dab0-47ff-8663-e63a5ebcb72c" providerId="AD" clId="Web-{FCE27AD3-2A2C-486D-9BD5-2B0AE5F79050}" dt="2021-10-22T09:47:28.281" v="1" actId="20577"/>
          <ac:spMkLst>
            <pc:docMk/>
            <pc:sldMk cId="0" sldId="269"/>
            <ac:spMk id="216" creationId="{00000000-0000-0000-0000-000000000000}"/>
          </ac:spMkLst>
        </pc:spChg>
      </pc:sldChg>
    </pc:docChg>
  </pc:docChgLst>
  <pc:docChgLst>
    <pc:chgData name="Blerck, Irene van" userId="S::blerck.i@buas.nl::a459afc0-a645-4902-97f4-db4ffab93732" providerId="AD" clId="Web-{342B10AE-9F51-4A99-9205-98D06BBEA5D7}"/>
    <pc:docChg chg="modSld">
      <pc:chgData name="Blerck, Irene van" userId="S::blerck.i@buas.nl::a459afc0-a645-4902-97f4-db4ffab93732" providerId="AD" clId="Web-{342B10AE-9F51-4A99-9205-98D06BBEA5D7}" dt="2021-09-17T14:30:21.170" v="13" actId="20577"/>
      <pc:docMkLst>
        <pc:docMk/>
      </pc:docMkLst>
      <pc:sldChg chg="modSp">
        <pc:chgData name="Blerck, Irene van" userId="S::blerck.i@buas.nl::a459afc0-a645-4902-97f4-db4ffab93732" providerId="AD" clId="Web-{342B10AE-9F51-4A99-9205-98D06BBEA5D7}" dt="2021-09-17T14:30:21.170" v="13" actId="20577"/>
        <pc:sldMkLst>
          <pc:docMk/>
          <pc:sldMk cId="0" sldId="265"/>
        </pc:sldMkLst>
        <pc:spChg chg="mod">
          <ac:chgData name="Blerck, Irene van" userId="S::blerck.i@buas.nl::a459afc0-a645-4902-97f4-db4ffab93732" providerId="AD" clId="Web-{342B10AE-9F51-4A99-9205-98D06BBEA5D7}" dt="2021-09-17T14:30:21.170" v="13" actId="20577"/>
          <ac:spMkLst>
            <pc:docMk/>
            <pc:sldMk cId="0" sldId="265"/>
            <ac:spMk id="174" creationId="{00000000-0000-0000-0000-000000000000}"/>
          </ac:spMkLst>
        </pc:spChg>
      </pc:sldChg>
    </pc:docChg>
  </pc:docChgLst>
  <pc:docChgLst>
    <pc:chgData name="Biswas, Abhishek" userId="fb8d240a-d551-4b24-ab9a-9862bbc79dd8" providerId="ADAL" clId="{021F3184-B9B0-48E9-BB84-4F46E3F22836}"/>
    <pc:docChg chg="custSel addSld delSld modSld modMainMaster">
      <pc:chgData name="Biswas, Abhishek" userId="fb8d240a-d551-4b24-ab9a-9862bbc79dd8" providerId="ADAL" clId="{021F3184-B9B0-48E9-BB84-4F46E3F22836}" dt="2021-08-31T11:59:35.068" v="327" actId="13822"/>
      <pc:docMkLst>
        <pc:docMk/>
      </pc:docMkLst>
      <pc:sldChg chg="modSp mod">
        <pc:chgData name="Biswas, Abhishek" userId="fb8d240a-d551-4b24-ab9a-9862bbc79dd8" providerId="ADAL" clId="{021F3184-B9B0-48E9-BB84-4F46E3F22836}" dt="2021-08-30T17:47:35.964" v="0" actId="6549"/>
        <pc:sldMkLst>
          <pc:docMk/>
          <pc:sldMk cId="0" sldId="257"/>
        </pc:sldMkLst>
        <pc:spChg chg="mod">
          <ac:chgData name="Biswas, Abhishek" userId="fb8d240a-d551-4b24-ab9a-9862bbc79dd8" providerId="ADAL" clId="{021F3184-B9B0-48E9-BB84-4F46E3F22836}" dt="2021-08-30T17:47:35.964" v="0" actId="6549"/>
          <ac:spMkLst>
            <pc:docMk/>
            <pc:sldMk cId="0" sldId="257"/>
            <ac:spMk id="102" creationId="{00000000-0000-0000-0000-000000000000}"/>
          </ac:spMkLst>
        </pc:spChg>
      </pc:sldChg>
      <pc:sldChg chg="del">
        <pc:chgData name="Biswas, Abhishek" userId="fb8d240a-d551-4b24-ab9a-9862bbc79dd8" providerId="ADAL" clId="{021F3184-B9B0-48E9-BB84-4F46E3F22836}" dt="2021-08-30T17:49:05.459" v="1" actId="47"/>
        <pc:sldMkLst>
          <pc:docMk/>
          <pc:sldMk cId="0" sldId="258"/>
        </pc:sldMkLst>
      </pc:sldChg>
      <pc:sldChg chg="del">
        <pc:chgData name="Biswas, Abhishek" userId="fb8d240a-d551-4b24-ab9a-9862bbc79dd8" providerId="ADAL" clId="{021F3184-B9B0-48E9-BB84-4F46E3F22836}" dt="2021-08-30T17:49:13.322" v="2" actId="47"/>
        <pc:sldMkLst>
          <pc:docMk/>
          <pc:sldMk cId="0" sldId="259"/>
        </pc:sldMkLst>
      </pc:sldChg>
      <pc:sldChg chg="del">
        <pc:chgData name="Biswas, Abhishek" userId="fb8d240a-d551-4b24-ab9a-9862bbc79dd8" providerId="ADAL" clId="{021F3184-B9B0-48E9-BB84-4F46E3F22836}" dt="2021-08-30T17:49:15.860" v="3" actId="47"/>
        <pc:sldMkLst>
          <pc:docMk/>
          <pc:sldMk cId="0" sldId="260"/>
        </pc:sldMkLst>
      </pc:sldChg>
      <pc:sldChg chg="del">
        <pc:chgData name="Biswas, Abhishek" userId="fb8d240a-d551-4b24-ab9a-9862bbc79dd8" providerId="ADAL" clId="{021F3184-B9B0-48E9-BB84-4F46E3F22836}" dt="2021-08-30T17:49:18.250" v="4" actId="47"/>
        <pc:sldMkLst>
          <pc:docMk/>
          <pc:sldMk cId="0" sldId="261"/>
        </pc:sldMkLst>
      </pc:sldChg>
      <pc:sldChg chg="del">
        <pc:chgData name="Biswas, Abhishek" userId="fb8d240a-d551-4b24-ab9a-9862bbc79dd8" providerId="ADAL" clId="{021F3184-B9B0-48E9-BB84-4F46E3F22836}" dt="2021-08-30T17:49:20.407" v="5" actId="47"/>
        <pc:sldMkLst>
          <pc:docMk/>
          <pc:sldMk cId="0" sldId="262"/>
        </pc:sldMkLst>
      </pc:sldChg>
      <pc:sldChg chg="addSp modSp mod">
        <pc:chgData name="Biswas, Abhishek" userId="fb8d240a-d551-4b24-ab9a-9862bbc79dd8" providerId="ADAL" clId="{021F3184-B9B0-48E9-BB84-4F46E3F22836}" dt="2021-08-31T11:59:35.068" v="327" actId="13822"/>
        <pc:sldMkLst>
          <pc:docMk/>
          <pc:sldMk cId="0" sldId="263"/>
        </pc:sldMkLst>
        <pc:spChg chg="add mod">
          <ac:chgData name="Biswas, Abhishek" userId="fb8d240a-d551-4b24-ab9a-9862bbc79dd8" providerId="ADAL" clId="{021F3184-B9B0-48E9-BB84-4F46E3F22836}" dt="2021-08-31T11:59:35.068" v="327" actId="13822"/>
          <ac:spMkLst>
            <pc:docMk/>
            <pc:sldMk cId="0" sldId="263"/>
            <ac:spMk id="2" creationId="{4E84F48E-9152-454D-9754-FA0D0AD81F68}"/>
          </ac:spMkLst>
        </pc:spChg>
        <pc:spChg chg="mod">
          <ac:chgData name="Biswas, Abhishek" userId="fb8d240a-d551-4b24-ab9a-9862bbc79dd8" providerId="ADAL" clId="{021F3184-B9B0-48E9-BB84-4F46E3F22836}" dt="2021-08-31T11:58:06.594" v="261" actId="20577"/>
          <ac:spMkLst>
            <pc:docMk/>
            <pc:sldMk cId="0" sldId="263"/>
            <ac:spMk id="153" creationId="{00000000-0000-0000-0000-000000000000}"/>
          </ac:spMkLst>
        </pc:spChg>
        <pc:spChg chg="mod">
          <ac:chgData name="Biswas, Abhishek" userId="fb8d240a-d551-4b24-ab9a-9862bbc79dd8" providerId="ADAL" clId="{021F3184-B9B0-48E9-BB84-4F46E3F22836}" dt="2021-08-31T11:58:16.080" v="285" actId="20577"/>
          <ac:spMkLst>
            <pc:docMk/>
            <pc:sldMk cId="0" sldId="263"/>
            <ac:spMk id="154" creationId="{00000000-0000-0000-0000-000000000000}"/>
          </ac:spMkLst>
        </pc:spChg>
        <pc:spChg chg="mod">
          <ac:chgData name="Biswas, Abhishek" userId="fb8d240a-d551-4b24-ab9a-9862bbc79dd8" providerId="ADAL" clId="{021F3184-B9B0-48E9-BB84-4F46E3F22836}" dt="2021-08-31T11:58:03.116" v="259" actId="20577"/>
          <ac:spMkLst>
            <pc:docMk/>
            <pc:sldMk cId="0" sldId="263"/>
            <ac:spMk id="155" creationId="{00000000-0000-0000-0000-000000000000}"/>
          </ac:spMkLst>
        </pc:spChg>
      </pc:sldChg>
      <pc:sldChg chg="modSp mod">
        <pc:chgData name="Biswas, Abhishek" userId="fb8d240a-d551-4b24-ab9a-9862bbc79dd8" providerId="ADAL" clId="{021F3184-B9B0-48E9-BB84-4F46E3F22836}" dt="2021-08-31T10:07:56.834" v="113" actId="20577"/>
        <pc:sldMkLst>
          <pc:docMk/>
          <pc:sldMk cId="0" sldId="265"/>
        </pc:sldMkLst>
        <pc:spChg chg="mod">
          <ac:chgData name="Biswas, Abhishek" userId="fb8d240a-d551-4b24-ab9a-9862bbc79dd8" providerId="ADAL" clId="{021F3184-B9B0-48E9-BB84-4F46E3F22836}" dt="2021-08-31T10:07:56.834" v="113" actId="20577"/>
          <ac:spMkLst>
            <pc:docMk/>
            <pc:sldMk cId="0" sldId="265"/>
            <ac:spMk id="172" creationId="{00000000-0000-0000-0000-000000000000}"/>
          </ac:spMkLst>
        </pc:spChg>
      </pc:sldChg>
      <pc:sldChg chg="del">
        <pc:chgData name="Biswas, Abhishek" userId="fb8d240a-d551-4b24-ab9a-9862bbc79dd8" providerId="ADAL" clId="{021F3184-B9B0-48E9-BB84-4F46E3F22836}" dt="2021-08-31T10:08:04.643" v="114" actId="47"/>
        <pc:sldMkLst>
          <pc:docMk/>
          <pc:sldMk cId="0" sldId="266"/>
        </pc:sldMkLst>
      </pc:sldChg>
      <pc:sldChg chg="del">
        <pc:chgData name="Biswas, Abhishek" userId="fb8d240a-d551-4b24-ab9a-9862bbc79dd8" providerId="ADAL" clId="{021F3184-B9B0-48E9-BB84-4F46E3F22836}" dt="2021-08-31T10:08:07.721" v="115" actId="47"/>
        <pc:sldMkLst>
          <pc:docMk/>
          <pc:sldMk cId="0" sldId="267"/>
        </pc:sldMkLst>
      </pc:sldChg>
      <pc:sldChg chg="modSp mod">
        <pc:chgData name="Biswas, Abhishek" userId="fb8d240a-d551-4b24-ab9a-9862bbc79dd8" providerId="ADAL" clId="{021F3184-B9B0-48E9-BB84-4F46E3F22836}" dt="2021-08-31T10:08:32.845" v="123" actId="20577"/>
        <pc:sldMkLst>
          <pc:docMk/>
          <pc:sldMk cId="0" sldId="268"/>
        </pc:sldMkLst>
        <pc:spChg chg="mod">
          <ac:chgData name="Biswas, Abhishek" userId="fb8d240a-d551-4b24-ab9a-9862bbc79dd8" providerId="ADAL" clId="{021F3184-B9B0-48E9-BB84-4F46E3F22836}" dt="2021-08-31T10:08:32.845" v="123" actId="20577"/>
          <ac:spMkLst>
            <pc:docMk/>
            <pc:sldMk cId="0" sldId="268"/>
            <ac:spMk id="202" creationId="{00000000-0000-0000-0000-000000000000}"/>
          </ac:spMkLst>
        </pc:spChg>
        <pc:spChg chg="mod">
          <ac:chgData name="Biswas, Abhishek" userId="fb8d240a-d551-4b24-ab9a-9862bbc79dd8" providerId="ADAL" clId="{021F3184-B9B0-48E9-BB84-4F46E3F22836}" dt="2021-08-31T10:08:19.371" v="117" actId="20577"/>
          <ac:spMkLst>
            <pc:docMk/>
            <pc:sldMk cId="0" sldId="268"/>
            <ac:spMk id="208" creationId="{00000000-0000-0000-0000-000000000000}"/>
          </ac:spMkLst>
        </pc:spChg>
      </pc:sldChg>
      <pc:sldChg chg="modSp mod">
        <pc:chgData name="Biswas, Abhishek" userId="fb8d240a-d551-4b24-ab9a-9862bbc79dd8" providerId="ADAL" clId="{021F3184-B9B0-48E9-BB84-4F46E3F22836}" dt="2021-08-31T10:08:47.030" v="131" actId="20577"/>
        <pc:sldMkLst>
          <pc:docMk/>
          <pc:sldMk cId="0" sldId="269"/>
        </pc:sldMkLst>
        <pc:spChg chg="mod">
          <ac:chgData name="Biswas, Abhishek" userId="fb8d240a-d551-4b24-ab9a-9862bbc79dd8" providerId="ADAL" clId="{021F3184-B9B0-48E9-BB84-4F46E3F22836}" dt="2021-08-31T10:08:47.030" v="131" actId="20577"/>
          <ac:spMkLst>
            <pc:docMk/>
            <pc:sldMk cId="0" sldId="269"/>
            <ac:spMk id="214" creationId="{00000000-0000-0000-0000-000000000000}"/>
          </ac:spMkLst>
        </pc:spChg>
        <pc:spChg chg="mod">
          <ac:chgData name="Biswas, Abhishek" userId="fb8d240a-d551-4b24-ab9a-9862bbc79dd8" providerId="ADAL" clId="{021F3184-B9B0-48E9-BB84-4F46E3F22836}" dt="2021-08-31T10:08:41.729" v="125" actId="20577"/>
          <ac:spMkLst>
            <pc:docMk/>
            <pc:sldMk cId="0" sldId="269"/>
            <ac:spMk id="218" creationId="{00000000-0000-0000-0000-000000000000}"/>
          </ac:spMkLst>
        </pc:spChg>
      </pc:sldChg>
      <pc:sldChg chg="addSp delSp modSp mod">
        <pc:chgData name="Biswas, Abhishek" userId="fb8d240a-d551-4b24-ab9a-9862bbc79dd8" providerId="ADAL" clId="{021F3184-B9B0-48E9-BB84-4F46E3F22836}" dt="2021-08-31T10:09:07.171" v="147" actId="20577"/>
        <pc:sldMkLst>
          <pc:docMk/>
          <pc:sldMk cId="0" sldId="270"/>
        </pc:sldMkLst>
        <pc:spChg chg="add del mod">
          <ac:chgData name="Biswas, Abhishek" userId="fb8d240a-d551-4b24-ab9a-9862bbc79dd8" providerId="ADAL" clId="{021F3184-B9B0-48E9-BB84-4F46E3F22836}" dt="2021-08-30T17:51:48.876" v="9" actId="21"/>
          <ac:spMkLst>
            <pc:docMk/>
            <pc:sldMk cId="0" sldId="270"/>
            <ac:spMk id="3" creationId="{EDD79CA0-7A7C-44AB-8440-F4734912E253}"/>
          </ac:spMkLst>
        </pc:spChg>
        <pc:spChg chg="add del mod">
          <ac:chgData name="Biswas, Abhishek" userId="fb8d240a-d551-4b24-ab9a-9862bbc79dd8" providerId="ADAL" clId="{021F3184-B9B0-48E9-BB84-4F46E3F22836}" dt="2021-08-30T17:51:39.176" v="8" actId="21"/>
          <ac:spMkLst>
            <pc:docMk/>
            <pc:sldMk cId="0" sldId="270"/>
            <ac:spMk id="5" creationId="{8D8E758E-D7F1-4EE1-BC9C-0DE1E5D28197}"/>
          </ac:spMkLst>
        </pc:spChg>
        <pc:spChg chg="mod">
          <ac:chgData name="Biswas, Abhishek" userId="fb8d240a-d551-4b24-ab9a-9862bbc79dd8" providerId="ADAL" clId="{021F3184-B9B0-48E9-BB84-4F46E3F22836}" dt="2021-08-31T10:09:07.171" v="147" actId="20577"/>
          <ac:spMkLst>
            <pc:docMk/>
            <pc:sldMk cId="0" sldId="270"/>
            <ac:spMk id="223" creationId="{00000000-0000-0000-0000-000000000000}"/>
          </ac:spMkLst>
        </pc:spChg>
        <pc:spChg chg="mod">
          <ac:chgData name="Biswas, Abhishek" userId="fb8d240a-d551-4b24-ab9a-9862bbc79dd8" providerId="ADAL" clId="{021F3184-B9B0-48E9-BB84-4F46E3F22836}" dt="2021-08-31T10:08:57.039" v="133" actId="20577"/>
          <ac:spMkLst>
            <pc:docMk/>
            <pc:sldMk cId="0" sldId="270"/>
            <ac:spMk id="229" creationId="{00000000-0000-0000-0000-000000000000}"/>
          </ac:spMkLst>
        </pc:spChg>
        <pc:spChg chg="del">
          <ac:chgData name="Biswas, Abhishek" userId="fb8d240a-d551-4b24-ab9a-9862bbc79dd8" providerId="ADAL" clId="{021F3184-B9B0-48E9-BB84-4F46E3F22836}" dt="2021-08-30T17:51:09.624" v="6" actId="478"/>
          <ac:spMkLst>
            <pc:docMk/>
            <pc:sldMk cId="0" sldId="270"/>
            <ac:spMk id="231" creationId="{00000000-0000-0000-0000-000000000000}"/>
          </ac:spMkLst>
        </pc:spChg>
        <pc:spChg chg="del">
          <ac:chgData name="Biswas, Abhishek" userId="fb8d240a-d551-4b24-ab9a-9862bbc79dd8" providerId="ADAL" clId="{021F3184-B9B0-48E9-BB84-4F46E3F22836}" dt="2021-08-30T17:51:14.974" v="7" actId="478"/>
          <ac:spMkLst>
            <pc:docMk/>
            <pc:sldMk cId="0" sldId="270"/>
            <ac:spMk id="232" creationId="{00000000-0000-0000-0000-000000000000}"/>
          </ac:spMkLst>
        </pc:spChg>
      </pc:sldChg>
      <pc:sldChg chg="modSp mod">
        <pc:chgData name="Biswas, Abhishek" userId="fb8d240a-d551-4b24-ab9a-9862bbc79dd8" providerId="ADAL" clId="{021F3184-B9B0-48E9-BB84-4F46E3F22836}" dt="2021-08-31T10:09:22.875" v="157" actId="20577"/>
        <pc:sldMkLst>
          <pc:docMk/>
          <pc:sldMk cId="0" sldId="271"/>
        </pc:sldMkLst>
        <pc:spChg chg="mod">
          <ac:chgData name="Biswas, Abhishek" userId="fb8d240a-d551-4b24-ab9a-9862bbc79dd8" providerId="ADAL" clId="{021F3184-B9B0-48E9-BB84-4F46E3F22836}" dt="2021-08-31T10:09:22.875" v="157" actId="20577"/>
          <ac:spMkLst>
            <pc:docMk/>
            <pc:sldMk cId="0" sldId="271"/>
            <ac:spMk id="237" creationId="{00000000-0000-0000-0000-000000000000}"/>
          </ac:spMkLst>
        </pc:spChg>
        <pc:spChg chg="mod">
          <ac:chgData name="Biswas, Abhishek" userId="fb8d240a-d551-4b24-ab9a-9862bbc79dd8" providerId="ADAL" clId="{021F3184-B9B0-48E9-BB84-4F46E3F22836}" dt="2021-08-31T10:09:16.216" v="149" actId="20577"/>
          <ac:spMkLst>
            <pc:docMk/>
            <pc:sldMk cId="0" sldId="271"/>
            <ac:spMk id="241" creationId="{00000000-0000-0000-0000-000000000000}"/>
          </ac:spMkLst>
        </pc:spChg>
      </pc:sldChg>
      <pc:sldChg chg="del">
        <pc:chgData name="Biswas, Abhishek" userId="fb8d240a-d551-4b24-ab9a-9862bbc79dd8" providerId="ADAL" clId="{021F3184-B9B0-48E9-BB84-4F46E3F22836}" dt="2021-08-30T17:51:56.815" v="10" actId="47"/>
        <pc:sldMkLst>
          <pc:docMk/>
          <pc:sldMk cId="0" sldId="272"/>
        </pc:sldMkLst>
      </pc:sldChg>
      <pc:sldChg chg="del">
        <pc:chgData name="Biswas, Abhishek" userId="fb8d240a-d551-4b24-ab9a-9862bbc79dd8" providerId="ADAL" clId="{021F3184-B9B0-48E9-BB84-4F46E3F22836}" dt="2021-08-31T10:09:30.859" v="158" actId="47"/>
        <pc:sldMkLst>
          <pc:docMk/>
          <pc:sldMk cId="0" sldId="273"/>
        </pc:sldMkLst>
      </pc:sldChg>
      <pc:sldChg chg="del">
        <pc:chgData name="Biswas, Abhishek" userId="fb8d240a-d551-4b24-ab9a-9862bbc79dd8" providerId="ADAL" clId="{021F3184-B9B0-48E9-BB84-4F46E3F22836}" dt="2021-08-31T10:09:31.889" v="159" actId="47"/>
        <pc:sldMkLst>
          <pc:docMk/>
          <pc:sldMk cId="0" sldId="274"/>
        </pc:sldMkLst>
      </pc:sldChg>
      <pc:sldChg chg="del">
        <pc:chgData name="Biswas, Abhishek" userId="fb8d240a-d551-4b24-ab9a-9862bbc79dd8" providerId="ADAL" clId="{021F3184-B9B0-48E9-BB84-4F46E3F22836}" dt="2021-08-31T10:09:32.700" v="160" actId="47"/>
        <pc:sldMkLst>
          <pc:docMk/>
          <pc:sldMk cId="0" sldId="275"/>
        </pc:sldMkLst>
      </pc:sldChg>
      <pc:sldChg chg="del">
        <pc:chgData name="Biswas, Abhishek" userId="fb8d240a-d551-4b24-ab9a-9862bbc79dd8" providerId="ADAL" clId="{021F3184-B9B0-48E9-BB84-4F46E3F22836}" dt="2021-08-31T10:09:33.330" v="161" actId="47"/>
        <pc:sldMkLst>
          <pc:docMk/>
          <pc:sldMk cId="0" sldId="276"/>
        </pc:sldMkLst>
      </pc:sldChg>
      <pc:sldChg chg="del">
        <pc:chgData name="Biswas, Abhishek" userId="fb8d240a-d551-4b24-ab9a-9862bbc79dd8" providerId="ADAL" clId="{021F3184-B9B0-48E9-BB84-4F46E3F22836}" dt="2021-08-31T10:09:34.580" v="162" actId="47"/>
        <pc:sldMkLst>
          <pc:docMk/>
          <pc:sldMk cId="0" sldId="277"/>
        </pc:sldMkLst>
      </pc:sldChg>
      <pc:sldChg chg="del">
        <pc:chgData name="Biswas, Abhishek" userId="fb8d240a-d551-4b24-ab9a-9862bbc79dd8" providerId="ADAL" clId="{021F3184-B9B0-48E9-BB84-4F46E3F22836}" dt="2021-08-31T10:09:35.248" v="163" actId="47"/>
        <pc:sldMkLst>
          <pc:docMk/>
          <pc:sldMk cId="0" sldId="278"/>
        </pc:sldMkLst>
      </pc:sldChg>
      <pc:sldChg chg="del">
        <pc:chgData name="Biswas, Abhishek" userId="fb8d240a-d551-4b24-ab9a-9862bbc79dd8" providerId="ADAL" clId="{021F3184-B9B0-48E9-BB84-4F46E3F22836}" dt="2021-08-30T17:52:08.487" v="11" actId="47"/>
        <pc:sldMkLst>
          <pc:docMk/>
          <pc:sldMk cId="0" sldId="279"/>
        </pc:sldMkLst>
      </pc:sldChg>
      <pc:sldChg chg="del">
        <pc:chgData name="Biswas, Abhishek" userId="fb8d240a-d551-4b24-ab9a-9862bbc79dd8" providerId="ADAL" clId="{021F3184-B9B0-48E9-BB84-4F46E3F22836}" dt="2021-08-31T10:09:36.258" v="164" actId="47"/>
        <pc:sldMkLst>
          <pc:docMk/>
          <pc:sldMk cId="0" sldId="280"/>
        </pc:sldMkLst>
      </pc:sldChg>
      <pc:sldChg chg="del">
        <pc:chgData name="Biswas, Abhishek" userId="fb8d240a-d551-4b24-ab9a-9862bbc79dd8" providerId="ADAL" clId="{021F3184-B9B0-48E9-BB84-4F46E3F22836}" dt="2021-08-31T10:09:36.989" v="165" actId="47"/>
        <pc:sldMkLst>
          <pc:docMk/>
          <pc:sldMk cId="0" sldId="281"/>
        </pc:sldMkLst>
      </pc:sldChg>
      <pc:sldChg chg="del">
        <pc:chgData name="Biswas, Abhishek" userId="fb8d240a-d551-4b24-ab9a-9862bbc79dd8" providerId="ADAL" clId="{021F3184-B9B0-48E9-BB84-4F46E3F22836}" dt="2021-08-31T10:10:18.064" v="166" actId="47"/>
        <pc:sldMkLst>
          <pc:docMk/>
          <pc:sldMk cId="0" sldId="284"/>
        </pc:sldMkLst>
      </pc:sldChg>
      <pc:sldChg chg="del">
        <pc:chgData name="Biswas, Abhishek" userId="fb8d240a-d551-4b24-ab9a-9862bbc79dd8" providerId="ADAL" clId="{021F3184-B9B0-48E9-BB84-4F46E3F22836}" dt="2021-08-31T10:15:33.717" v="167" actId="47"/>
        <pc:sldMkLst>
          <pc:docMk/>
          <pc:sldMk cId="0" sldId="285"/>
        </pc:sldMkLst>
      </pc:sldChg>
      <pc:sldChg chg="modSp mod">
        <pc:chgData name="Biswas, Abhishek" userId="fb8d240a-d551-4b24-ab9a-9862bbc79dd8" providerId="ADAL" clId="{021F3184-B9B0-48E9-BB84-4F46E3F22836}" dt="2021-08-31T10:17:34.209" v="173" actId="6549"/>
        <pc:sldMkLst>
          <pc:docMk/>
          <pc:sldMk cId="0" sldId="286"/>
        </pc:sldMkLst>
        <pc:spChg chg="mod">
          <ac:chgData name="Biswas, Abhishek" userId="fb8d240a-d551-4b24-ab9a-9862bbc79dd8" providerId="ADAL" clId="{021F3184-B9B0-48E9-BB84-4F46E3F22836}" dt="2021-08-31T10:17:34.209" v="173" actId="6549"/>
          <ac:spMkLst>
            <pc:docMk/>
            <pc:sldMk cId="0" sldId="286"/>
            <ac:spMk id="398" creationId="{00000000-0000-0000-0000-000000000000}"/>
          </ac:spMkLst>
        </pc:spChg>
      </pc:sldChg>
      <pc:sldChg chg="del">
        <pc:chgData name="Biswas, Abhishek" userId="fb8d240a-d551-4b24-ab9a-9862bbc79dd8" providerId="ADAL" clId="{021F3184-B9B0-48E9-BB84-4F46E3F22836}" dt="2021-08-31T10:15:58.845" v="168" actId="47"/>
        <pc:sldMkLst>
          <pc:docMk/>
          <pc:sldMk cId="0" sldId="287"/>
        </pc:sldMkLst>
      </pc:sldChg>
      <pc:sldChg chg="del">
        <pc:chgData name="Biswas, Abhishek" userId="fb8d240a-d551-4b24-ab9a-9862bbc79dd8" providerId="ADAL" clId="{021F3184-B9B0-48E9-BB84-4F46E3F22836}" dt="2021-08-31T10:16:05.708" v="169" actId="47"/>
        <pc:sldMkLst>
          <pc:docMk/>
          <pc:sldMk cId="0" sldId="289"/>
        </pc:sldMkLst>
      </pc:sldChg>
      <pc:sldChg chg="del">
        <pc:chgData name="Biswas, Abhishek" userId="fb8d240a-d551-4b24-ab9a-9862bbc79dd8" providerId="ADAL" clId="{021F3184-B9B0-48E9-BB84-4F46E3F22836}" dt="2021-08-31T10:16:06.766" v="170" actId="47"/>
        <pc:sldMkLst>
          <pc:docMk/>
          <pc:sldMk cId="0" sldId="290"/>
        </pc:sldMkLst>
      </pc:sldChg>
      <pc:sldChg chg="del">
        <pc:chgData name="Biswas, Abhishek" userId="fb8d240a-d551-4b24-ab9a-9862bbc79dd8" providerId="ADAL" clId="{021F3184-B9B0-48E9-BB84-4F46E3F22836}" dt="2021-08-31T10:16:29.766" v="171" actId="47"/>
        <pc:sldMkLst>
          <pc:docMk/>
          <pc:sldMk cId="0" sldId="291"/>
        </pc:sldMkLst>
      </pc:sldChg>
      <pc:sldChg chg="modSp mod">
        <pc:chgData name="Biswas, Abhishek" userId="fb8d240a-d551-4b24-ab9a-9862bbc79dd8" providerId="ADAL" clId="{021F3184-B9B0-48E9-BB84-4F46E3F22836}" dt="2021-08-31T10:18:14.359" v="175" actId="6549"/>
        <pc:sldMkLst>
          <pc:docMk/>
          <pc:sldMk cId="0" sldId="292"/>
        </pc:sldMkLst>
        <pc:spChg chg="mod">
          <ac:chgData name="Biswas, Abhishek" userId="fb8d240a-d551-4b24-ab9a-9862bbc79dd8" providerId="ADAL" clId="{021F3184-B9B0-48E9-BB84-4F46E3F22836}" dt="2021-08-31T10:18:14.359" v="175" actId="6549"/>
          <ac:spMkLst>
            <pc:docMk/>
            <pc:sldMk cId="0" sldId="292"/>
            <ac:spMk id="461" creationId="{00000000-0000-0000-0000-000000000000}"/>
          </ac:spMkLst>
        </pc:spChg>
      </pc:sldChg>
      <pc:sldChg chg="modSp mod">
        <pc:chgData name="Biswas, Abhishek" userId="fb8d240a-d551-4b24-ab9a-9862bbc79dd8" providerId="ADAL" clId="{021F3184-B9B0-48E9-BB84-4F46E3F22836}" dt="2021-08-31T10:19:36.833" v="186"/>
        <pc:sldMkLst>
          <pc:docMk/>
          <pc:sldMk cId="0" sldId="293"/>
        </pc:sldMkLst>
        <pc:spChg chg="mod">
          <ac:chgData name="Biswas, Abhishek" userId="fb8d240a-d551-4b24-ab9a-9862bbc79dd8" providerId="ADAL" clId="{021F3184-B9B0-48E9-BB84-4F46E3F22836}" dt="2021-08-31T10:19:04.337" v="180"/>
          <ac:spMkLst>
            <pc:docMk/>
            <pc:sldMk cId="0" sldId="293"/>
            <ac:spMk id="468" creationId="{00000000-0000-0000-0000-000000000000}"/>
          </ac:spMkLst>
        </pc:spChg>
        <pc:spChg chg="mod">
          <ac:chgData name="Biswas, Abhishek" userId="fb8d240a-d551-4b24-ab9a-9862bbc79dd8" providerId="ADAL" clId="{021F3184-B9B0-48E9-BB84-4F46E3F22836}" dt="2021-08-31T10:19:36.833" v="186"/>
          <ac:spMkLst>
            <pc:docMk/>
            <pc:sldMk cId="0" sldId="293"/>
            <ac:spMk id="469" creationId="{00000000-0000-0000-0000-000000000000}"/>
          </ac:spMkLst>
        </pc:spChg>
      </pc:sldChg>
      <pc:sldChg chg="addSp delSp modSp mod">
        <pc:chgData name="Biswas, Abhishek" userId="fb8d240a-d551-4b24-ab9a-9862bbc79dd8" providerId="ADAL" clId="{021F3184-B9B0-48E9-BB84-4F46E3F22836}" dt="2021-08-31T10:20:47.447" v="213"/>
        <pc:sldMkLst>
          <pc:docMk/>
          <pc:sldMk cId="0" sldId="294"/>
        </pc:sldMkLst>
        <pc:spChg chg="add del mod">
          <ac:chgData name="Biswas, Abhishek" userId="fb8d240a-d551-4b24-ab9a-9862bbc79dd8" providerId="ADAL" clId="{021F3184-B9B0-48E9-BB84-4F46E3F22836}" dt="2021-08-31T10:20:41.494" v="207" actId="478"/>
          <ac:spMkLst>
            <pc:docMk/>
            <pc:sldMk cId="0" sldId="294"/>
            <ac:spMk id="3" creationId="{368AD7FE-F5E9-446A-AD3F-256C49FF9347}"/>
          </ac:spMkLst>
        </pc:spChg>
        <pc:spChg chg="del">
          <ac:chgData name="Biswas, Abhishek" userId="fb8d240a-d551-4b24-ab9a-9862bbc79dd8" providerId="ADAL" clId="{021F3184-B9B0-48E9-BB84-4F46E3F22836}" dt="2021-08-31T10:20:03.940" v="205" actId="478"/>
          <ac:spMkLst>
            <pc:docMk/>
            <pc:sldMk cId="0" sldId="294"/>
            <ac:spMk id="478" creationId="{00000000-0000-0000-0000-000000000000}"/>
          </ac:spMkLst>
        </pc:spChg>
        <pc:spChg chg="mod">
          <ac:chgData name="Biswas, Abhishek" userId="fb8d240a-d551-4b24-ab9a-9862bbc79dd8" providerId="ADAL" clId="{021F3184-B9B0-48E9-BB84-4F46E3F22836}" dt="2021-08-31T10:20:47.447" v="213"/>
          <ac:spMkLst>
            <pc:docMk/>
            <pc:sldMk cId="0" sldId="294"/>
            <ac:spMk id="480" creationId="{00000000-0000-0000-0000-000000000000}"/>
          </ac:spMkLst>
        </pc:spChg>
        <pc:spChg chg="del mod">
          <ac:chgData name="Biswas, Abhishek" userId="fb8d240a-d551-4b24-ab9a-9862bbc79dd8" providerId="ADAL" clId="{021F3184-B9B0-48E9-BB84-4F46E3F22836}" dt="2021-08-31T10:20:16.572" v="206" actId="478"/>
          <ac:spMkLst>
            <pc:docMk/>
            <pc:sldMk cId="0" sldId="294"/>
            <ac:spMk id="481" creationId="{00000000-0000-0000-0000-000000000000}"/>
          </ac:spMkLst>
        </pc:spChg>
      </pc:sldChg>
      <pc:sldChg chg="addSp delSp modSp mod">
        <pc:chgData name="Biswas, Abhishek" userId="fb8d240a-d551-4b24-ab9a-9862bbc79dd8" providerId="ADAL" clId="{021F3184-B9B0-48E9-BB84-4F46E3F22836}" dt="2021-08-31T10:21:44.536" v="222"/>
        <pc:sldMkLst>
          <pc:docMk/>
          <pc:sldMk cId="0" sldId="295"/>
        </pc:sldMkLst>
        <pc:spChg chg="add del mod">
          <ac:chgData name="Biswas, Abhishek" userId="fb8d240a-d551-4b24-ab9a-9862bbc79dd8" providerId="ADAL" clId="{021F3184-B9B0-48E9-BB84-4F46E3F22836}" dt="2021-08-31T10:21:06.681" v="215" actId="478"/>
          <ac:spMkLst>
            <pc:docMk/>
            <pc:sldMk cId="0" sldId="295"/>
            <ac:spMk id="3" creationId="{D3DC17BE-C708-4539-8552-90DA8F9F67C8}"/>
          </ac:spMkLst>
        </pc:spChg>
        <pc:spChg chg="add del mod">
          <ac:chgData name="Biswas, Abhishek" userId="fb8d240a-d551-4b24-ab9a-9862bbc79dd8" providerId="ADAL" clId="{021F3184-B9B0-48E9-BB84-4F46E3F22836}" dt="2021-08-31T10:21:18.625" v="217" actId="478"/>
          <ac:spMkLst>
            <pc:docMk/>
            <pc:sldMk cId="0" sldId="295"/>
            <ac:spMk id="5" creationId="{B4B1DE13-3012-4F18-A3B0-047D101C5C2A}"/>
          </ac:spMkLst>
        </pc:spChg>
        <pc:spChg chg="del">
          <ac:chgData name="Biswas, Abhishek" userId="fb8d240a-d551-4b24-ab9a-9862bbc79dd8" providerId="ADAL" clId="{021F3184-B9B0-48E9-BB84-4F46E3F22836}" dt="2021-08-31T10:21:11.192" v="216" actId="478"/>
          <ac:spMkLst>
            <pc:docMk/>
            <pc:sldMk cId="0" sldId="295"/>
            <ac:spMk id="489" creationId="{00000000-0000-0000-0000-000000000000}"/>
          </ac:spMkLst>
        </pc:spChg>
        <pc:spChg chg="mod">
          <ac:chgData name="Biswas, Abhishek" userId="fb8d240a-d551-4b24-ab9a-9862bbc79dd8" providerId="ADAL" clId="{021F3184-B9B0-48E9-BB84-4F46E3F22836}" dt="2021-08-31T10:21:44.536" v="222"/>
          <ac:spMkLst>
            <pc:docMk/>
            <pc:sldMk cId="0" sldId="295"/>
            <ac:spMk id="491" creationId="{00000000-0000-0000-0000-000000000000}"/>
          </ac:spMkLst>
        </pc:spChg>
        <pc:spChg chg="del">
          <ac:chgData name="Biswas, Abhishek" userId="fb8d240a-d551-4b24-ab9a-9862bbc79dd8" providerId="ADAL" clId="{021F3184-B9B0-48E9-BB84-4F46E3F22836}" dt="2021-08-31T10:21:02.509" v="214" actId="478"/>
          <ac:spMkLst>
            <pc:docMk/>
            <pc:sldMk cId="0" sldId="295"/>
            <ac:spMk id="492" creationId="{00000000-0000-0000-0000-000000000000}"/>
          </ac:spMkLst>
        </pc:spChg>
      </pc:sldChg>
      <pc:sldChg chg="modSp add mod">
        <pc:chgData name="Biswas, Abhishek" userId="fb8d240a-d551-4b24-ab9a-9862bbc79dd8" providerId="ADAL" clId="{021F3184-B9B0-48E9-BB84-4F46E3F22836}" dt="2021-08-31T10:23:23.761" v="229" actId="6549"/>
        <pc:sldMkLst>
          <pc:docMk/>
          <pc:sldMk cId="4111561620" sldId="299"/>
        </pc:sldMkLst>
        <pc:spChg chg="mod">
          <ac:chgData name="Biswas, Abhishek" userId="fb8d240a-d551-4b24-ab9a-9862bbc79dd8" providerId="ADAL" clId="{021F3184-B9B0-48E9-BB84-4F46E3F22836}" dt="2021-08-31T10:22:22.927" v="227" actId="20577"/>
          <ac:spMkLst>
            <pc:docMk/>
            <pc:sldMk cId="4111561620" sldId="299"/>
            <ac:spMk id="467" creationId="{00000000-0000-0000-0000-000000000000}"/>
          </ac:spMkLst>
        </pc:spChg>
        <pc:spChg chg="mod">
          <ac:chgData name="Biswas, Abhishek" userId="fb8d240a-d551-4b24-ab9a-9862bbc79dd8" providerId="ADAL" clId="{021F3184-B9B0-48E9-BB84-4F46E3F22836}" dt="2021-08-31T10:23:15.648" v="228"/>
          <ac:spMkLst>
            <pc:docMk/>
            <pc:sldMk cId="4111561620" sldId="299"/>
            <ac:spMk id="468" creationId="{00000000-0000-0000-0000-000000000000}"/>
          </ac:spMkLst>
        </pc:spChg>
        <pc:spChg chg="mod">
          <ac:chgData name="Biswas, Abhishek" userId="fb8d240a-d551-4b24-ab9a-9862bbc79dd8" providerId="ADAL" clId="{021F3184-B9B0-48E9-BB84-4F46E3F22836}" dt="2021-08-31T10:23:23.761" v="229" actId="6549"/>
          <ac:spMkLst>
            <pc:docMk/>
            <pc:sldMk cId="4111561620" sldId="299"/>
            <ac:spMk id="469" creationId="{00000000-0000-0000-0000-000000000000}"/>
          </ac:spMkLst>
        </pc:spChg>
        <pc:spChg chg="mod">
          <ac:chgData name="Biswas, Abhishek" userId="fb8d240a-d551-4b24-ab9a-9862bbc79dd8" providerId="ADAL" clId="{021F3184-B9B0-48E9-BB84-4F46E3F22836}" dt="2021-08-31T10:22:12.247" v="225" actId="20577"/>
          <ac:spMkLst>
            <pc:docMk/>
            <pc:sldMk cId="4111561620" sldId="299"/>
            <ac:spMk id="470" creationId="{00000000-0000-0000-0000-000000000000}"/>
          </ac:spMkLst>
        </pc:spChg>
      </pc:sldChg>
      <pc:sldChg chg="modSp add mod replId">
        <pc:chgData name="Biswas, Abhishek" userId="fb8d240a-d551-4b24-ab9a-9862bbc79dd8" providerId="ADAL" clId="{021F3184-B9B0-48E9-BB84-4F46E3F22836}" dt="2021-08-31T10:24:37.505" v="238"/>
        <pc:sldMkLst>
          <pc:docMk/>
          <pc:sldMk cId="3889067802" sldId="300"/>
        </pc:sldMkLst>
        <pc:spChg chg="mod">
          <ac:chgData name="Biswas, Abhishek" userId="fb8d240a-d551-4b24-ab9a-9862bbc79dd8" providerId="ADAL" clId="{021F3184-B9B0-48E9-BB84-4F46E3F22836}" dt="2021-08-31T10:23:33.907" v="231" actId="20577"/>
          <ac:spMkLst>
            <pc:docMk/>
            <pc:sldMk cId="3889067802" sldId="300"/>
            <ac:spMk id="475" creationId="{00000000-0000-0000-0000-000000000000}"/>
          </ac:spMkLst>
        </pc:spChg>
        <pc:spChg chg="mod">
          <ac:chgData name="Biswas, Abhishek" userId="fb8d240a-d551-4b24-ab9a-9862bbc79dd8" providerId="ADAL" clId="{021F3184-B9B0-48E9-BB84-4F46E3F22836}" dt="2021-08-31T10:23:36.112" v="233" actId="20577"/>
          <ac:spMkLst>
            <pc:docMk/>
            <pc:sldMk cId="3889067802" sldId="300"/>
            <ac:spMk id="479" creationId="{00000000-0000-0000-0000-000000000000}"/>
          </ac:spMkLst>
        </pc:spChg>
        <pc:spChg chg="mod">
          <ac:chgData name="Biswas, Abhishek" userId="fb8d240a-d551-4b24-ab9a-9862bbc79dd8" providerId="ADAL" clId="{021F3184-B9B0-48E9-BB84-4F46E3F22836}" dt="2021-08-31T10:24:37.505" v="238"/>
          <ac:spMkLst>
            <pc:docMk/>
            <pc:sldMk cId="3889067802" sldId="300"/>
            <ac:spMk id="480" creationId="{00000000-0000-0000-0000-000000000000}"/>
          </ac:spMkLst>
        </pc:spChg>
      </pc:sldChg>
      <pc:sldChg chg="modSp add mod replId">
        <pc:chgData name="Biswas, Abhishek" userId="fb8d240a-d551-4b24-ab9a-9862bbc79dd8" providerId="ADAL" clId="{021F3184-B9B0-48E9-BB84-4F46E3F22836}" dt="2021-08-31T10:25:05.108" v="239"/>
        <pc:sldMkLst>
          <pc:docMk/>
          <pc:sldMk cId="3727405183" sldId="301"/>
        </pc:sldMkLst>
        <pc:spChg chg="mod">
          <ac:chgData name="Biswas, Abhishek" userId="fb8d240a-d551-4b24-ab9a-9862bbc79dd8" providerId="ADAL" clId="{021F3184-B9B0-48E9-BB84-4F46E3F22836}" dt="2021-08-31T10:23:43.231" v="235" actId="20577"/>
          <ac:spMkLst>
            <pc:docMk/>
            <pc:sldMk cId="3727405183" sldId="301"/>
            <ac:spMk id="486" creationId="{00000000-0000-0000-0000-000000000000}"/>
          </ac:spMkLst>
        </pc:spChg>
        <pc:spChg chg="mod">
          <ac:chgData name="Biswas, Abhishek" userId="fb8d240a-d551-4b24-ab9a-9862bbc79dd8" providerId="ADAL" clId="{021F3184-B9B0-48E9-BB84-4F46E3F22836}" dt="2021-08-31T10:23:46.774" v="237" actId="20577"/>
          <ac:spMkLst>
            <pc:docMk/>
            <pc:sldMk cId="3727405183" sldId="301"/>
            <ac:spMk id="490" creationId="{00000000-0000-0000-0000-000000000000}"/>
          </ac:spMkLst>
        </pc:spChg>
        <pc:spChg chg="mod">
          <ac:chgData name="Biswas, Abhishek" userId="fb8d240a-d551-4b24-ab9a-9862bbc79dd8" providerId="ADAL" clId="{021F3184-B9B0-48E9-BB84-4F46E3F22836}" dt="2021-08-31T10:25:05.108" v="239"/>
          <ac:spMkLst>
            <pc:docMk/>
            <pc:sldMk cId="3727405183" sldId="301"/>
            <ac:spMk id="491" creationId="{00000000-0000-0000-0000-000000000000}"/>
          </ac:spMkLst>
        </pc:spChg>
      </pc:sldChg>
      <pc:sldChg chg="modSp add mod">
        <pc:chgData name="Biswas, Abhishek" userId="fb8d240a-d551-4b24-ab9a-9862bbc79dd8" providerId="ADAL" clId="{021F3184-B9B0-48E9-BB84-4F46E3F22836}" dt="2021-08-31T10:29:03.661" v="246"/>
        <pc:sldMkLst>
          <pc:docMk/>
          <pc:sldMk cId="838485390" sldId="302"/>
        </pc:sldMkLst>
        <pc:spChg chg="mod">
          <ac:chgData name="Biswas, Abhishek" userId="fb8d240a-d551-4b24-ab9a-9862bbc79dd8" providerId="ADAL" clId="{021F3184-B9B0-48E9-BB84-4F46E3F22836}" dt="2021-08-31T10:25:24.631" v="244" actId="20577"/>
          <ac:spMkLst>
            <pc:docMk/>
            <pc:sldMk cId="838485390" sldId="302"/>
            <ac:spMk id="467" creationId="{00000000-0000-0000-0000-000000000000}"/>
          </ac:spMkLst>
        </pc:spChg>
        <pc:spChg chg="mod">
          <ac:chgData name="Biswas, Abhishek" userId="fb8d240a-d551-4b24-ab9a-9862bbc79dd8" providerId="ADAL" clId="{021F3184-B9B0-48E9-BB84-4F46E3F22836}" dt="2021-08-31T10:26:01.485" v="245"/>
          <ac:spMkLst>
            <pc:docMk/>
            <pc:sldMk cId="838485390" sldId="302"/>
            <ac:spMk id="468" creationId="{00000000-0000-0000-0000-000000000000}"/>
          </ac:spMkLst>
        </pc:spChg>
        <pc:spChg chg="mod">
          <ac:chgData name="Biswas, Abhishek" userId="fb8d240a-d551-4b24-ab9a-9862bbc79dd8" providerId="ADAL" clId="{021F3184-B9B0-48E9-BB84-4F46E3F22836}" dt="2021-08-31T10:29:03.661" v="246"/>
          <ac:spMkLst>
            <pc:docMk/>
            <pc:sldMk cId="838485390" sldId="302"/>
            <ac:spMk id="469" creationId="{00000000-0000-0000-0000-000000000000}"/>
          </ac:spMkLst>
        </pc:spChg>
        <pc:spChg chg="mod">
          <ac:chgData name="Biswas, Abhishek" userId="fb8d240a-d551-4b24-ab9a-9862bbc79dd8" providerId="ADAL" clId="{021F3184-B9B0-48E9-BB84-4F46E3F22836}" dt="2021-08-31T10:25:20.767" v="242" actId="20577"/>
          <ac:spMkLst>
            <pc:docMk/>
            <pc:sldMk cId="838485390" sldId="302"/>
            <ac:spMk id="470" creationId="{00000000-0000-0000-0000-000000000000}"/>
          </ac:spMkLst>
        </pc:spChg>
      </pc:sldChg>
      <pc:sldChg chg="modSp add mod replId">
        <pc:chgData name="Biswas, Abhishek" userId="fb8d240a-d551-4b24-ab9a-9862bbc79dd8" providerId="ADAL" clId="{021F3184-B9B0-48E9-BB84-4F46E3F22836}" dt="2021-08-31T10:29:36.968" v="255"/>
        <pc:sldMkLst>
          <pc:docMk/>
          <pc:sldMk cId="2864773729" sldId="303"/>
        </pc:sldMkLst>
        <pc:spChg chg="mod">
          <ac:chgData name="Biswas, Abhishek" userId="fb8d240a-d551-4b24-ab9a-9862bbc79dd8" providerId="ADAL" clId="{021F3184-B9B0-48E9-BB84-4F46E3F22836}" dt="2021-08-31T10:29:10.508" v="248" actId="20577"/>
          <ac:spMkLst>
            <pc:docMk/>
            <pc:sldMk cId="2864773729" sldId="303"/>
            <ac:spMk id="475" creationId="{00000000-0000-0000-0000-000000000000}"/>
          </ac:spMkLst>
        </pc:spChg>
        <pc:spChg chg="mod">
          <ac:chgData name="Biswas, Abhishek" userId="fb8d240a-d551-4b24-ab9a-9862bbc79dd8" providerId="ADAL" clId="{021F3184-B9B0-48E9-BB84-4F46E3F22836}" dt="2021-08-31T10:29:12.528" v="250" actId="20577"/>
          <ac:spMkLst>
            <pc:docMk/>
            <pc:sldMk cId="2864773729" sldId="303"/>
            <ac:spMk id="479" creationId="{00000000-0000-0000-0000-000000000000}"/>
          </ac:spMkLst>
        </pc:spChg>
        <pc:spChg chg="mod">
          <ac:chgData name="Biswas, Abhishek" userId="fb8d240a-d551-4b24-ab9a-9862bbc79dd8" providerId="ADAL" clId="{021F3184-B9B0-48E9-BB84-4F46E3F22836}" dt="2021-08-31T10:29:36.968" v="255"/>
          <ac:spMkLst>
            <pc:docMk/>
            <pc:sldMk cId="2864773729" sldId="303"/>
            <ac:spMk id="480" creationId="{00000000-0000-0000-0000-000000000000}"/>
          </ac:spMkLst>
        </pc:spChg>
      </pc:sldChg>
      <pc:sldChg chg="modSp add mod replId">
        <pc:chgData name="Biswas, Abhishek" userId="fb8d240a-d551-4b24-ab9a-9862bbc79dd8" providerId="ADAL" clId="{021F3184-B9B0-48E9-BB84-4F46E3F22836}" dt="2021-08-31T10:29:55.548" v="256"/>
        <pc:sldMkLst>
          <pc:docMk/>
          <pc:sldMk cId="3093638770" sldId="304"/>
        </pc:sldMkLst>
        <pc:spChg chg="mod">
          <ac:chgData name="Biswas, Abhishek" userId="fb8d240a-d551-4b24-ab9a-9862bbc79dd8" providerId="ADAL" clId="{021F3184-B9B0-48E9-BB84-4F46E3F22836}" dt="2021-08-31T10:29:16.939" v="252" actId="20577"/>
          <ac:spMkLst>
            <pc:docMk/>
            <pc:sldMk cId="3093638770" sldId="304"/>
            <ac:spMk id="486" creationId="{00000000-0000-0000-0000-000000000000}"/>
          </ac:spMkLst>
        </pc:spChg>
        <pc:spChg chg="mod">
          <ac:chgData name="Biswas, Abhishek" userId="fb8d240a-d551-4b24-ab9a-9862bbc79dd8" providerId="ADAL" clId="{021F3184-B9B0-48E9-BB84-4F46E3F22836}" dt="2021-08-31T10:29:18.944" v="254" actId="20577"/>
          <ac:spMkLst>
            <pc:docMk/>
            <pc:sldMk cId="3093638770" sldId="304"/>
            <ac:spMk id="490" creationId="{00000000-0000-0000-0000-000000000000}"/>
          </ac:spMkLst>
        </pc:spChg>
        <pc:spChg chg="mod">
          <ac:chgData name="Biswas, Abhishek" userId="fb8d240a-d551-4b24-ab9a-9862bbc79dd8" providerId="ADAL" clId="{021F3184-B9B0-48E9-BB84-4F46E3F22836}" dt="2021-08-31T10:29:55.548" v="256"/>
          <ac:spMkLst>
            <pc:docMk/>
            <pc:sldMk cId="3093638770" sldId="304"/>
            <ac:spMk id="491" creationId="{00000000-0000-0000-0000-000000000000}"/>
          </ac:spMkLst>
        </pc:spChg>
      </pc:sldChg>
      <pc:sldChg chg="add">
        <pc:chgData name="Biswas, Abhishek" userId="fb8d240a-d551-4b24-ab9a-9862bbc79dd8" providerId="ADAL" clId="{021F3184-B9B0-48E9-BB84-4F46E3F22836}" dt="2021-08-31T11:57:55.689" v="257" actId="2890"/>
        <pc:sldMkLst>
          <pc:docMk/>
          <pc:sldMk cId="53072181" sldId="305"/>
        </pc:sldMkLst>
      </pc:sldChg>
      <pc:sldMasterChg chg="delSldLayout modSldLayout">
        <pc:chgData name="Biswas, Abhishek" userId="fb8d240a-d551-4b24-ab9a-9862bbc79dd8" providerId="ADAL" clId="{021F3184-B9B0-48E9-BB84-4F46E3F22836}" dt="2021-08-31T10:06:38.329" v="100" actId="20577"/>
        <pc:sldMasterMkLst>
          <pc:docMk/>
          <pc:sldMasterMk cId="0" sldId="2147483658"/>
        </pc:sldMasterMkLst>
        <pc:sldLayoutChg chg="addSp delSp modSp mod">
          <pc:chgData name="Biswas, Abhishek" userId="fb8d240a-d551-4b24-ab9a-9862bbc79dd8" providerId="ADAL" clId="{021F3184-B9B0-48E9-BB84-4F46E3F22836}" dt="2021-08-31T10:06:38.329" v="100" actId="20577"/>
          <pc:sldLayoutMkLst>
            <pc:docMk/>
            <pc:sldMasterMk cId="0" sldId="2147483658"/>
            <pc:sldLayoutMk cId="0" sldId="2147483648"/>
          </pc:sldLayoutMkLst>
          <pc:spChg chg="add del">
            <ac:chgData name="Biswas, Abhishek" userId="fb8d240a-d551-4b24-ab9a-9862bbc79dd8" providerId="ADAL" clId="{021F3184-B9B0-48E9-BB84-4F46E3F22836}" dt="2021-08-31T10:05:27.160" v="63"/>
            <ac:spMkLst>
              <pc:docMk/>
              <pc:sldMasterMk cId="0" sldId="2147483658"/>
              <pc:sldLayoutMk cId="0" sldId="2147483648"/>
              <ac:spMk id="2" creationId="{00CF4855-294E-45B8-9E7A-CE5036A7D241}"/>
            </ac:spMkLst>
          </pc:spChg>
          <pc:spChg chg="add del">
            <ac:chgData name="Biswas, Abhishek" userId="fb8d240a-d551-4b24-ab9a-9862bbc79dd8" providerId="ADAL" clId="{021F3184-B9B0-48E9-BB84-4F46E3F22836}" dt="2021-08-31T10:05:44.704" v="65" actId="478"/>
            <ac:spMkLst>
              <pc:docMk/>
              <pc:sldMasterMk cId="0" sldId="2147483658"/>
              <pc:sldLayoutMk cId="0" sldId="2147483648"/>
              <ac:spMk id="3" creationId="{8743B663-72EB-46E0-BB91-475FA6F5AE41}"/>
            </ac:spMkLst>
          </pc:spChg>
          <pc:spChg chg="mod">
            <ac:chgData name="Biswas, Abhishek" userId="fb8d240a-d551-4b24-ab9a-9862bbc79dd8" providerId="ADAL" clId="{021F3184-B9B0-48E9-BB84-4F46E3F22836}" dt="2021-08-31T10:06:38.329" v="100" actId="20577"/>
            <ac:spMkLst>
              <pc:docMk/>
              <pc:sldMasterMk cId="0" sldId="2147483658"/>
              <pc:sldLayoutMk cId="0" sldId="2147483648"/>
              <ac:spMk id="16" creationId="{00000000-0000-0000-0000-000000000000}"/>
            </ac:spMkLst>
          </pc:spChg>
        </pc:sldLayoutChg>
        <pc:sldLayoutChg chg="del">
          <pc:chgData name="Biswas, Abhishek" userId="fb8d240a-d551-4b24-ab9a-9862bbc79dd8" providerId="ADAL" clId="{021F3184-B9B0-48E9-BB84-4F46E3F22836}" dt="2021-08-30T17:52:08.487" v="11" actId="47"/>
          <pc:sldLayoutMkLst>
            <pc:docMk/>
            <pc:sldMasterMk cId="0" sldId="2147483658"/>
            <pc:sldLayoutMk cId="0" sldId="2147483656"/>
          </pc:sldLayoutMkLst>
        </pc:sldLayoutChg>
      </pc:sldMasterChg>
    </pc:docChg>
  </pc:docChgLst>
  <pc:docChgLst>
    <pc:chgData name="Heijligers, Bram" userId="S::heijligers.b@buas.nl::5cef929d-ecf9-4fca-bf12-bc5ee065fc99" providerId="AD" clId="Web-{CB69438A-5F84-4332-AEBF-7ECEA1C9D5A5}"/>
    <pc:docChg chg="modSld">
      <pc:chgData name="Heijligers, Bram" userId="S::heijligers.b@buas.nl::5cef929d-ecf9-4fca-bf12-bc5ee065fc99" providerId="AD" clId="Web-{CB69438A-5F84-4332-AEBF-7ECEA1C9D5A5}" dt="2021-10-08T07:37:31.922" v="28" actId="20577"/>
      <pc:docMkLst>
        <pc:docMk/>
      </pc:docMkLst>
      <pc:sldChg chg="modSp">
        <pc:chgData name="Heijligers, Bram" userId="S::heijligers.b@buas.nl::5cef929d-ecf9-4fca-bf12-bc5ee065fc99" providerId="AD" clId="Web-{CB69438A-5F84-4332-AEBF-7ECEA1C9D5A5}" dt="2021-10-08T07:37:31.922" v="28" actId="20577"/>
        <pc:sldMkLst>
          <pc:docMk/>
          <pc:sldMk cId="0" sldId="269"/>
        </pc:sldMkLst>
        <pc:spChg chg="mod">
          <ac:chgData name="Heijligers, Bram" userId="S::heijligers.b@buas.nl::5cef929d-ecf9-4fca-bf12-bc5ee065fc99" providerId="AD" clId="Web-{CB69438A-5F84-4332-AEBF-7ECEA1C9D5A5}" dt="2021-10-08T07:37:31.922" v="28" actId="20577"/>
          <ac:spMkLst>
            <pc:docMk/>
            <pc:sldMk cId="0" sldId="269"/>
            <ac:spMk id="216" creationId="{00000000-0000-0000-0000-000000000000}"/>
          </ac:spMkLst>
        </pc:spChg>
      </pc:sldChg>
    </pc:docChg>
  </pc:docChgLst>
  <pc:docChgLst>
    <pc:chgData name="Biswas, Abhishek" userId="S::biswas.a@buas.nl::fb8d240a-d551-4b24-ab9a-9862bbc79dd8" providerId="AD" clId="Web-{AD121B51-E0ED-4064-B3F3-5BF26986F106}"/>
    <pc:docChg chg="">
      <pc:chgData name="Biswas, Abhishek" userId="S::biswas.a@buas.nl::fb8d240a-d551-4b24-ab9a-9862bbc79dd8" providerId="AD" clId="Web-{AD121B51-E0ED-4064-B3F3-5BF26986F106}" dt="2021-10-12T08:22:19.306" v="0"/>
      <pc:docMkLst>
        <pc:docMk/>
      </pc:docMkLst>
      <pc:sldChg chg="addCm">
        <pc:chgData name="Biswas, Abhishek" userId="S::biswas.a@buas.nl::fb8d240a-d551-4b24-ab9a-9862bbc79dd8" providerId="AD" clId="Web-{AD121B51-E0ED-4064-B3F3-5BF26986F106}" dt="2021-10-12T08:22:19.306" v="0"/>
        <pc:sldMkLst>
          <pc:docMk/>
          <pc:sldMk cId="0" sldId="282"/>
        </pc:sldMkLst>
      </pc:sldChg>
    </pc:docChg>
  </pc:docChgLst>
  <pc:docChgLst>
    <pc:chgData name="Bhushan, Nitin" userId="S::bhushan.n@buas.nl::b70ad1ac-80f8-452d-97e3-49086ae68978" providerId="AD" clId="Web-{2C351369-646F-4408-9DA0-A3C9314D39E3}"/>
    <pc:docChg chg="modSld">
      <pc:chgData name="Bhushan, Nitin" userId="S::bhushan.n@buas.nl::b70ad1ac-80f8-452d-97e3-49086ae68978" providerId="AD" clId="Web-{2C351369-646F-4408-9DA0-A3C9314D39E3}" dt="2021-11-04T15:12:24.104" v="34" actId="20577"/>
      <pc:docMkLst>
        <pc:docMk/>
      </pc:docMkLst>
      <pc:sldChg chg="modSp">
        <pc:chgData name="Bhushan, Nitin" userId="S::bhushan.n@buas.nl::b70ad1ac-80f8-452d-97e3-49086ae68978" providerId="AD" clId="Web-{2C351369-646F-4408-9DA0-A3C9314D39E3}" dt="2021-11-04T15:12:24.104" v="34" actId="20577"/>
        <pc:sldMkLst>
          <pc:docMk/>
          <pc:sldMk cId="0" sldId="271"/>
        </pc:sldMkLst>
        <pc:spChg chg="mod">
          <ac:chgData name="Bhushan, Nitin" userId="S::bhushan.n@buas.nl::b70ad1ac-80f8-452d-97e3-49086ae68978" providerId="AD" clId="Web-{2C351369-646F-4408-9DA0-A3C9314D39E3}" dt="2021-11-04T15:12:24.104" v="34" actId="20577"/>
          <ac:spMkLst>
            <pc:docMk/>
            <pc:sldMk cId="0" sldId="271"/>
            <ac:spMk id="239"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0-12T01:22:19.306" idx="1">
    <p:pos x="10" y="10"/>
    <p:text>Start adding content to the ILO slides, atleast ILOs for week 1-5 should be filled up by now. Without content in the ILO slides you run the risk of failing this block. Refer to your Grading rubric for criteria for every ILO and fill in your work progress. You can make use of the Self-Assessment Rubric as well to fill in the ILO criteria you are going for, it will be useful starting point for formative feedback session.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081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315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 BUT SHOULD BE UPDATED REGULARLY</a:t>
            </a:r>
            <a:endParaRPr/>
          </a:p>
          <a:p>
            <a:pPr marL="0" lvl="0" indent="0" algn="l" rtl="0">
              <a:spcBef>
                <a:spcPts val="0"/>
              </a:spcBef>
              <a:spcAft>
                <a:spcPts val="0"/>
              </a:spcAft>
              <a:buNone/>
            </a:pPr>
            <a:r>
              <a:rPr lang="en"/>
              <a:t>This is where you link your evidence to each of the Intended Learning Outcomes of this block.</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b602ea5a7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b602ea5a7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b4f49565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b4f49565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904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3618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2443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5846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8787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892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648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2684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endParaRPr/>
          </a:p>
          <a:p>
            <a:pPr marL="0" lvl="0" indent="0" algn="l" rtl="0">
              <a:spcBef>
                <a:spcPts val="0"/>
              </a:spcBef>
              <a:spcAft>
                <a:spcPts val="0"/>
              </a:spcAft>
              <a:buNone/>
            </a:pPr>
            <a:r>
              <a:rPr lang="en"/>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b602ea5a7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b602ea5a7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b602ea5a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b602ea5a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Describe your goals for this block using the SMARTER method. Make sure they are clear, relevant, have a measurable outcome, and can be recorded. Consider how well do they align with the role(s) you wish to take, and with the requirements given in the project brief. Think about the objectives you plan to choose, or that are mandated by the project. Are there any competencies that you need to focus on?</a:t>
            </a:r>
            <a:endParaRPr/>
          </a:p>
          <a:p>
            <a:pPr marL="0" lvl="0" indent="0" algn="l" rtl="0">
              <a:spcBef>
                <a:spcPts val="0"/>
              </a:spcBef>
              <a:spcAft>
                <a:spcPts val="0"/>
              </a:spcAft>
              <a:buNone/>
            </a:pPr>
            <a:endParaRPr/>
          </a:p>
          <a:p>
            <a:pPr marL="0" lvl="0" indent="0" algn="l" rtl="0">
              <a:spcBef>
                <a:spcPts val="0"/>
              </a:spcBef>
              <a:spcAft>
                <a:spcPts val="0"/>
              </a:spcAft>
              <a:buNone/>
            </a:pPr>
            <a:r>
              <a:rPr lang="en"/>
              <a:t>For each goal, find concrete examples of tasks you expect to undertake that will demonstrate this within the project for the block. Make sure the plan has an outcome that can be tracked and assessed. Make sure you have a clearly stated target for each goal. If you are unsure of how to demonstrate something, ask for help from your teachers.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adsai.buas.nl/Year2/BlockB/"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dirty="0">
                <a:solidFill>
                  <a:srgbClr val="999999"/>
                </a:solidFill>
                <a:latin typeface="Helvetica Neue"/>
                <a:ea typeface="Helvetica Neue"/>
                <a:cs typeface="Helvetica Neue"/>
                <a:sym typeface="Helvetica Neue"/>
              </a:rPr>
              <a:t>Project Brief &amp; Assessment Assignment : </a:t>
            </a:r>
            <a:r>
              <a:rPr lang="en" sz="700" b="1" dirty="0">
                <a:latin typeface="Helvetica Neue"/>
                <a:ea typeface="Helvetica Neue"/>
                <a:cs typeface="Helvetica Neue"/>
                <a:sym typeface="Helvetica Neue"/>
              </a:rPr>
              <a:t>In Microsoft Team </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FAI</a:t>
            </a:r>
            <a:r>
              <a:rPr kumimoji="0" lang="en-NL"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2</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.P2-01  Project </a:t>
            </a:r>
            <a:r>
              <a:rPr kumimoji="0" lang="en-NL"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2</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B ADS&amp;AI</a:t>
            </a:r>
            <a:endParaRPr sz="700" b="1" dirty="0">
              <a:latin typeface="Helvetica Neue"/>
              <a:ea typeface="Helvetica Neue"/>
              <a:cs typeface="Helvetica Neue"/>
              <a:sym typeface="Helvetica Neue"/>
            </a:endParaRPr>
          </a:p>
          <a:p>
            <a:pPr marL="0" lvl="0" indent="0" algn="l" rtl="0">
              <a:spcBef>
                <a:spcPts val="0"/>
              </a:spcBef>
              <a:spcAft>
                <a:spcPts val="0"/>
              </a:spcAft>
              <a:buNone/>
            </a:pPr>
            <a:r>
              <a:rPr lang="en" sz="700" b="1" dirty="0">
                <a:solidFill>
                  <a:srgbClr val="999999"/>
                </a:solidFill>
                <a:latin typeface="Helvetica Neue"/>
                <a:ea typeface="Helvetica Neue"/>
                <a:cs typeface="Helvetica Neue"/>
                <a:sym typeface="Helvetica Neue"/>
              </a:rPr>
              <a:t>GitHub </a:t>
            </a:r>
            <a:r>
              <a:rPr lang="en-NL" sz="700" b="1" dirty="0">
                <a:solidFill>
                  <a:srgbClr val="999999"/>
                </a:solidFill>
                <a:latin typeface="Helvetica Neue"/>
                <a:ea typeface="Helvetica Neue"/>
                <a:cs typeface="Helvetica Neue"/>
                <a:sym typeface="Helvetica Neue"/>
              </a:rPr>
              <a:t>Page</a:t>
            </a:r>
            <a:r>
              <a:rPr lang="en" sz="700" b="1" dirty="0">
                <a:solidFill>
                  <a:srgbClr val="999999"/>
                </a:solidFill>
                <a:latin typeface="Helvetica Neue"/>
                <a:ea typeface="Helvetica Neue"/>
                <a:cs typeface="Helvetica Neue"/>
                <a:sym typeface="Helvetica Neue"/>
              </a:rPr>
              <a:t>: </a:t>
            </a:r>
            <a:r>
              <a:rPr lang="en-US" sz="700" b="1" dirty="0">
                <a:solidFill>
                  <a:srgbClr val="999999"/>
                </a:solidFill>
                <a:latin typeface="Helvetica Neue"/>
                <a:ea typeface="Helvetica Neue"/>
                <a:cs typeface="Helvetica Neue"/>
                <a:sym typeface="Helvetica Neue"/>
                <a:hlinkClick r:id="rId3"/>
              </a:rPr>
              <a:t>https://adsai.buas.nl/Year2/BlockB/</a:t>
            </a:r>
            <a:r>
              <a:rPr lang="en-NL" sz="700" b="1" dirty="0">
                <a:solidFill>
                  <a:srgbClr val="999999"/>
                </a:solidFill>
                <a:latin typeface="Helvetica Neue"/>
                <a:ea typeface="Helvetica Neue"/>
                <a:cs typeface="Helvetica Neue"/>
                <a:sym typeface="Helvetica Neue"/>
              </a:rPr>
              <a:t> </a:t>
            </a:r>
            <a:endParaRPr dirty="0">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eeks">
  <p:cSld name="CUSTOM_2_2">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CUSTOM_2_2_1">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latin typeface="Roboto"/>
                <a:ea typeface="Roboto"/>
                <a:cs typeface="Roboto"/>
                <a:sym typeface="Roboto"/>
              </a:rPr>
              <a:t>«studentname»</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«studentid»</a:t>
            </a:r>
            <a:endParaRPr dirty="0">
              <a:solidFill>
                <a:srgbClr val="FFFFFF"/>
              </a:solidFill>
              <a:latin typeface="Roboto"/>
              <a:ea typeface="Roboto"/>
              <a:cs typeface="Roboto"/>
              <a:sym typeface="Roboto"/>
            </a:endParaRP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[photo]</a:t>
            </a:r>
            <a:endParaRPr/>
          </a:p>
        </p:txBody>
      </p:sp>
      <p:sp>
        <p:nvSpPr>
          <p:cNvPr id="95" name="Google Shape;95;p12"/>
          <p:cNvSpPr txBox="1">
            <a:spLocks noGrp="1"/>
          </p:cNvSpPr>
          <p:nvPr>
            <p:ph type="subTitle" idx="1"/>
          </p:nvPr>
        </p:nvSpPr>
        <p:spPr>
          <a:xfrm>
            <a:off x="548650" y="2718275"/>
            <a:ext cx="2011800" cy="1260000"/>
          </a:xfrm>
          <a:prstGeom prst="rect">
            <a:avLst/>
          </a:prstGeom>
        </p:spPr>
        <p:txBody>
          <a:bodyPr spcFirstLastPara="1" wrap="square" lIns="91425" tIns="91425" rIns="91425" bIns="91425" anchor="b" anchorCtr="0">
            <a:noAutofit/>
          </a:bodyPr>
          <a:lstStyle/>
          <a:p>
            <a:pPr marL="0" lvl="0" indent="0" algn="l" rtl="0">
              <a:lnSpc>
                <a:spcPct val="104000"/>
              </a:lnSpc>
              <a:spcBef>
                <a:spcPts val="0"/>
              </a:spcBef>
              <a:spcAft>
                <a:spcPts val="0"/>
              </a:spcAft>
              <a:buNone/>
            </a:pPr>
            <a:r>
              <a:rPr lang="en" sz="1800" dirty="0">
                <a:solidFill>
                  <a:srgbClr val="434343"/>
                </a:solidFill>
              </a:rPr>
              <a:t>Learning Log </a:t>
            </a:r>
            <a:endParaRPr sz="1800" dirty="0">
              <a:solidFill>
                <a:srgbClr val="434343"/>
              </a:solidFill>
            </a:endParaRPr>
          </a:p>
          <a:p>
            <a:pPr marL="0" lvl="0" indent="0" algn="l" rtl="0">
              <a:lnSpc>
                <a:spcPct val="104000"/>
              </a:lnSpc>
              <a:spcBef>
                <a:spcPts val="800"/>
              </a:spcBef>
              <a:spcAft>
                <a:spcPts val="800"/>
              </a:spcAft>
              <a:buNone/>
            </a:pPr>
            <a:r>
              <a:rPr lang="en" sz="1800" dirty="0">
                <a:solidFill>
                  <a:srgbClr val="434343"/>
                </a:solidFill>
              </a:rPr>
              <a:t>«academicyear» «academicblock» </a:t>
            </a:r>
            <a:endParaRPr sz="1800" dirty="0">
              <a:solidFill>
                <a:srgbClr val="434343"/>
              </a:solidFill>
            </a:endParaRPr>
          </a:p>
        </p:txBody>
      </p:sp>
      <p:sp>
        <p:nvSpPr>
          <p:cNvPr id="2" name="TextBox 1">
            <a:extLst>
              <a:ext uri="{FF2B5EF4-FFF2-40B4-BE49-F238E27FC236}">
                <a16:creationId xmlns:a16="http://schemas.microsoft.com/office/drawing/2014/main" id="{F6DF244E-7A68-4325-B7D7-5C2B203F44F9}"/>
              </a:ext>
            </a:extLst>
          </p:cNvPr>
          <p:cNvSpPr txBox="1"/>
          <p:nvPr/>
        </p:nvSpPr>
        <p:spPr>
          <a:xfrm>
            <a:off x="3200399"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1 - Feedback</a:t>
            </a:r>
            <a:endParaRPr dirty="0"/>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dirty="0"/>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Log</a:t>
            </a:r>
            <a:endParaRPr dirty="0"/>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a:t>
            </a:r>
            <a:endParaRPr dirty="0"/>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Feedback</a:t>
            </a:r>
            <a:endParaRPr dirty="0"/>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Tree>
    <p:extLst>
      <p:ext uri="{BB962C8B-B14F-4D97-AF65-F5344CB8AC3E}">
        <p14:creationId xmlns:p14="http://schemas.microsoft.com/office/powerpoint/2010/main" val="336695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Tree>
    <p:extLst>
      <p:ext uri="{BB962C8B-B14F-4D97-AF65-F5344CB8AC3E}">
        <p14:creationId xmlns:p14="http://schemas.microsoft.com/office/powerpoint/2010/main" val="160068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As a student at Breda University of Applied Sciences studying to become a professional, you are required to provide evidence that demonstrates your professional learning and growth during the block. This template is intended to provide you with a well-structured and organised format for doing this effectively. Keep in mind that certain competencies may require you to update your evidence every week, and others may have only be relevant during a particular week or two.</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dirty="0"/>
              <a:t>With the evidence you present here teachers should get a clear and comprehensive overview of your progress, how you’ve engaged with feedback, as well as your general attitude and performance as a student and as an aspiring professional developer.</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dirty="0"/>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dirty="0"/>
          </a:p>
          <a:p>
            <a:pPr marL="0" lvl="0" indent="0" algn="l" rtl="0">
              <a:spcBef>
                <a:spcPts val="800"/>
              </a:spcBef>
              <a:spcAft>
                <a:spcPts val="0"/>
              </a:spcAft>
              <a:buNone/>
            </a:pPr>
            <a:endParaRPr dirty="0"/>
          </a:p>
          <a:p>
            <a:pPr marL="0" lvl="0" indent="0" algn="l" rtl="0">
              <a:spcBef>
                <a:spcPts val="800"/>
              </a:spcBef>
              <a:spcAft>
                <a:spcPts val="800"/>
              </a:spcAft>
              <a:buNone/>
            </a:pPr>
            <a:r>
              <a:rPr lang="en" dirty="0"/>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dirty="0"/>
          </a:p>
        </p:txBody>
      </p:sp>
      <p:pic>
        <p:nvPicPr>
          <p:cNvPr id="1026" name="Picture 2" descr="Artificial intelligence brain">
            <a:extLst>
              <a:ext uri="{FF2B5EF4-FFF2-40B4-BE49-F238E27FC236}">
                <a16:creationId xmlns:a16="http://schemas.microsoft.com/office/drawing/2014/main" id="{31E76062-B307-B28D-6D09-6AB7455F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 y="453863"/>
            <a:ext cx="3102126" cy="1615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Tree>
    <p:extLst>
      <p:ext uri="{BB962C8B-B14F-4D97-AF65-F5344CB8AC3E}">
        <p14:creationId xmlns:p14="http://schemas.microsoft.com/office/powerpoint/2010/main" val="239787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Tree>
    <p:extLst>
      <p:ext uri="{BB962C8B-B14F-4D97-AF65-F5344CB8AC3E}">
        <p14:creationId xmlns:p14="http://schemas.microsoft.com/office/powerpoint/2010/main" val="628294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202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dirty="0"/>
              <a:t>8</a:t>
            </a:r>
          </a:p>
        </p:txBody>
      </p:sp>
    </p:spTree>
    <p:extLst>
      <p:ext uri="{BB962C8B-B14F-4D97-AF65-F5344CB8AC3E}">
        <p14:creationId xmlns:p14="http://schemas.microsoft.com/office/powerpoint/2010/main" val="3657977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t>Professional </a:t>
            </a:r>
            <a:r>
              <a:rPr lang="nl-NL" dirty="0" err="1"/>
              <a:t>Practice</a:t>
            </a:r>
            <a:endParaRPr dirty="0"/>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pPr>
            <a:r>
              <a:rPr lang="en-GB" dirty="0"/>
              <a:t>The student 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r>
              <a:rPr lang="en-NL" dirty="0"/>
              <a:t>.</a:t>
            </a:r>
            <a:endParaRPr lang="en"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r>
              <a:rPr lang="en-NL" dirty="0"/>
              <a:t>.</a:t>
            </a:r>
            <a:endParaRPr lang="en-GB" dirty="0"/>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0</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submits work frequently and on time, adhering to defined guidelines and processes.	</a:t>
            </a:r>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2</a:t>
            </a:r>
            <a:endParaRPr dirty="0"/>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Personal Development</a:t>
            </a:r>
            <a:endParaRPr/>
          </a:p>
          <a:p>
            <a:pPr marL="0" lvl="0" indent="0" algn="ctr" rtl="0">
              <a:spcBef>
                <a:spcPts val="0"/>
              </a:spcBef>
              <a:spcAft>
                <a:spcPts val="0"/>
              </a:spcAft>
              <a:buNone/>
            </a:pPr>
            <a:r>
              <a:rPr lang="en"/>
              <a:t>&amp; Academic Practice</a:t>
            </a:r>
            <a:endParaRPr/>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demonstrate self-exploration and personal development, good academic practices in learning how to learn and the acquisition of professional knowledge through research, </a:t>
            </a:r>
          </a:p>
          <a:p>
            <a:pPr marL="0" lvl="0" indent="0" algn="r" rtl="0">
              <a:spcBef>
                <a:spcPts val="0"/>
              </a:spcBef>
              <a:spcAft>
                <a:spcPts val="0"/>
              </a:spcAft>
              <a:buNone/>
            </a:pPr>
            <a:r>
              <a:rPr lang="en-GB" dirty="0"/>
              <a:t>study, analysis, applied practice, discussion and reporting</a:t>
            </a:r>
            <a:r>
              <a:rPr lang="en-NL" dirty="0"/>
              <a:t>.</a:t>
            </a:r>
            <a:endParaRPr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2</a:t>
            </a:r>
            <a:endParaRPr sz="40000" dirty="0">
              <a:solidFill>
                <a:srgbClr val="999999"/>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2</a:t>
            </a:r>
            <a:endParaRPr/>
          </a:p>
        </p:txBody>
      </p:sp>
      <p:sp>
        <p:nvSpPr>
          <p:cNvPr id="457" name="Google Shape;457;p48"/>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4/4</a:t>
            </a:r>
            <a:endParaRPr/>
          </a:p>
        </p:txBody>
      </p:sp>
      <p:sp>
        <p:nvSpPr>
          <p:cNvPr id="458" name="Google Shape;458;p48"/>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7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dirty="0"/>
          </a:p>
        </p:txBody>
      </p:sp>
      <p:sp>
        <p:nvSpPr>
          <p:cNvPr id="459" name="Google Shape;459;p48"/>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demonstrate self-exploration and personal development, good academic practices in learning how to learn and the acquisition of professional knowledge through research, </a:t>
            </a:r>
            <a:r>
              <a:rPr lang="en-NL" dirty="0"/>
              <a:t> </a:t>
            </a:r>
            <a:r>
              <a:rPr lang="en-GB" dirty="0"/>
              <a:t>study, analysis, applied practice, discussion and reporting.</a:t>
            </a:r>
          </a:p>
        </p:txBody>
      </p:sp>
      <p:sp>
        <p:nvSpPr>
          <p:cNvPr id="460" name="Google Shape;460;p48"/>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a:t>
            </a:r>
            <a:r>
              <a:rPr lang="en-NL" dirty="0"/>
              <a:t>0</a:t>
            </a:r>
            <a:endParaRPr dirty="0"/>
          </a:p>
        </p:txBody>
      </p:sp>
      <p:sp>
        <p:nvSpPr>
          <p:cNvPr id="461" name="Google Shape;461;p48"/>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reports on learning progress and updates plans in a well-written, concise format with appropriate visual communication, guided by active engagement with feedback.	</a:t>
            </a:r>
          </a:p>
        </p:txBody>
      </p:sp>
      <p:sp>
        <p:nvSpPr>
          <p:cNvPr id="462" name="Google Shape;462;p48"/>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Personal Development &amp; Academic Practice</a:t>
            </a:r>
            <a:endParaRPr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274320" y="308799"/>
            <a:ext cx="2560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Log</a:t>
            </a:r>
            <a:endParaRPr/>
          </a:p>
          <a:p>
            <a:pPr marL="0" lvl="0" indent="0" algn="ctr" rtl="0">
              <a:spcBef>
                <a:spcPts val="0"/>
              </a:spcBef>
              <a:spcAft>
                <a:spcPts val="0"/>
              </a:spcAft>
              <a:buNone/>
            </a:pPr>
            <a:r>
              <a:rPr lang="en"/>
              <a:t>Structure</a:t>
            </a:r>
            <a:endParaRPr/>
          </a:p>
        </p:txBody>
      </p:sp>
      <p:sp>
        <p:nvSpPr>
          <p:cNvPr id="109" name="Google Shape;109;p14"/>
          <p:cNvSpPr txBox="1">
            <a:spLocks noGrp="1"/>
          </p:cNvSpPr>
          <p:nvPr>
            <p:ph type="subTitle" idx="1"/>
          </p:nvPr>
        </p:nvSpPr>
        <p:spPr>
          <a:xfrm>
            <a:off x="274320" y="1860700"/>
            <a:ext cx="2560200" cy="30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Section A</a:t>
            </a:r>
            <a:endParaRPr sz="1400"/>
          </a:p>
          <a:p>
            <a:pPr marL="182880" lvl="0" indent="-180340" algn="l" rtl="0">
              <a:spcBef>
                <a:spcPts val="0"/>
              </a:spcBef>
              <a:spcAft>
                <a:spcPts val="0"/>
              </a:spcAft>
              <a:buSzPts val="1400"/>
              <a:buChar char="●"/>
            </a:pPr>
            <a:r>
              <a:rPr lang="en" sz="1400"/>
              <a:t>Starting this block</a:t>
            </a:r>
            <a:endParaRPr sz="1400"/>
          </a:p>
          <a:p>
            <a:pPr marL="182880" lvl="0" indent="-180340" algn="l" rtl="0">
              <a:spcBef>
                <a:spcPts val="0"/>
              </a:spcBef>
              <a:spcAft>
                <a:spcPts val="0"/>
              </a:spcAft>
              <a:buSzPts val="1400"/>
              <a:buChar char="●"/>
            </a:pPr>
            <a:r>
              <a:rPr lang="en" sz="1400"/>
              <a:t>Goals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B </a:t>
            </a:r>
            <a:endParaRPr sz="1400"/>
          </a:p>
          <a:p>
            <a:pPr marL="182880" lvl="0" indent="-180340" algn="l" rtl="0">
              <a:spcBef>
                <a:spcPts val="0"/>
              </a:spcBef>
              <a:spcAft>
                <a:spcPts val="0"/>
              </a:spcAft>
              <a:buSzPts val="1400"/>
              <a:buChar char="●"/>
            </a:pPr>
            <a:r>
              <a:rPr lang="en" sz="1400"/>
              <a:t>ILO section</a:t>
            </a:r>
            <a:endParaRPr sz="1400"/>
          </a:p>
          <a:p>
            <a:pPr marL="182880" lvl="0" indent="-180340" algn="l" rtl="0">
              <a:spcBef>
                <a:spcPts val="0"/>
              </a:spcBef>
              <a:spcAft>
                <a:spcPts val="0"/>
              </a:spcAft>
              <a:buSzPts val="1400"/>
              <a:buChar char="●"/>
            </a:pPr>
            <a:r>
              <a:rPr lang="en" sz="1400"/>
              <a:t>Week log section</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C</a:t>
            </a:r>
            <a:endParaRPr sz="1400"/>
          </a:p>
          <a:p>
            <a:pPr marL="182880" lvl="0" indent="-180340" algn="l" rtl="0">
              <a:spcBef>
                <a:spcPts val="0"/>
              </a:spcBef>
              <a:spcAft>
                <a:spcPts val="0"/>
              </a:spcAft>
              <a:buSzPts val="1400"/>
              <a:buChar char="●"/>
            </a:pPr>
            <a:r>
              <a:rPr lang="en" sz="1400"/>
              <a:t>Block reflection</a:t>
            </a:r>
            <a:endParaRPr sz="1400"/>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u="sng" dirty="0"/>
              <a:t>Section A - My Plan		</a:t>
            </a:r>
            <a:r>
              <a:rPr lang="en" i="1" dirty="0"/>
              <a:t>Must be completed in </a:t>
            </a:r>
            <a:r>
              <a:rPr lang="en" i="1" u="sng" dirty="0"/>
              <a:t>week 1</a:t>
            </a:r>
            <a:endParaRPr i="1" u="sng" dirty="0"/>
          </a:p>
          <a:p>
            <a:pPr marL="0" lvl="0" indent="0" algn="l" rtl="0">
              <a:spcBef>
                <a:spcPts val="800"/>
              </a:spcBef>
              <a:spcAft>
                <a:spcPts val="0"/>
              </a:spcAft>
              <a:buNone/>
            </a:pPr>
            <a:r>
              <a:rPr lang="en" dirty="0"/>
              <a:t>Your plan describes your goals for the block. Starting with where you are right now, where do you want to be at the end of the block? I.e. what role(s) will you take responsibility for, and how will you demonstrate progress relevant to the ILOs for this block? What tasks and deliverables are best aligned with your role and the project brief?</a:t>
            </a:r>
            <a:endParaRPr dirty="0"/>
          </a:p>
          <a:p>
            <a:pPr marL="0" lvl="0" indent="0" algn="l" rtl="0">
              <a:spcBef>
                <a:spcPts val="800"/>
              </a:spcBef>
              <a:spcAft>
                <a:spcPts val="0"/>
              </a:spcAft>
              <a:buNone/>
            </a:pPr>
            <a:r>
              <a:rPr lang="en" sz="1200" b="1" u="sng" dirty="0"/>
              <a:t>Section B - ILO’s		</a:t>
            </a:r>
            <a:r>
              <a:rPr lang="en" i="1" dirty="0"/>
              <a:t>Must be completed in </a:t>
            </a:r>
            <a:r>
              <a:rPr lang="en" i="1" u="sng" dirty="0"/>
              <a:t>week </a:t>
            </a:r>
            <a:r>
              <a:rPr lang="en-NL" i="1" u="sng" dirty="0"/>
              <a:t>8</a:t>
            </a:r>
            <a:r>
              <a:rPr lang="en" i="1" dirty="0"/>
              <a:t>, but should be updated </a:t>
            </a:r>
            <a:r>
              <a:rPr lang="en" i="1" u="sng" dirty="0"/>
              <a:t>regularly</a:t>
            </a:r>
            <a:endParaRPr i="1" u="sng" dirty="0"/>
          </a:p>
          <a:p>
            <a:pPr marL="0" lvl="0" indent="0" algn="l" rtl="0">
              <a:spcBef>
                <a:spcPts val="800"/>
              </a:spcBef>
              <a:spcAft>
                <a:spcPts val="0"/>
              </a:spcAft>
              <a:buNone/>
            </a:pPr>
            <a:r>
              <a:rPr lang="en" dirty="0"/>
              <a:t>This is where you link your evidence to each of the Intended Learning Outcomes of this block.</a:t>
            </a:r>
            <a:endParaRPr dirty="0"/>
          </a:p>
          <a:p>
            <a:pPr marL="0" lvl="0" indent="0" algn="l" rtl="0">
              <a:spcBef>
                <a:spcPts val="800"/>
              </a:spcBef>
              <a:spcAft>
                <a:spcPts val="0"/>
              </a:spcAft>
              <a:buNone/>
            </a:pPr>
            <a:r>
              <a:rPr lang="en" sz="1200" b="1" u="sng" dirty="0"/>
              <a:t>Section B - Weekly Log	</a:t>
            </a:r>
            <a:r>
              <a:rPr lang="en" i="1" dirty="0"/>
              <a:t>Must be updated </a:t>
            </a:r>
            <a:r>
              <a:rPr lang="en" i="1" u="sng" dirty="0"/>
              <a:t>every week</a:t>
            </a:r>
            <a:endParaRPr i="1" u="sng" dirty="0"/>
          </a:p>
          <a:p>
            <a:pPr marL="0" lvl="0" indent="0" algn="l" rtl="0">
              <a:spcBef>
                <a:spcPts val="80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dirty="0"/>
          </a:p>
          <a:p>
            <a:pPr marL="0" lvl="0" indent="0" algn="l" rtl="0">
              <a:spcBef>
                <a:spcPts val="80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800"/>
              </a:spcBef>
              <a:spcAft>
                <a:spcPts val="0"/>
              </a:spcAft>
              <a:buNone/>
            </a:pPr>
            <a:r>
              <a:rPr lang="en" dirty="0"/>
              <a:t>(Some reflection is almost always a good idea as it provides the foundation for Section C.)</a:t>
            </a:r>
            <a:endParaRPr dirty="0"/>
          </a:p>
          <a:p>
            <a:pPr marL="0" lvl="0" indent="0" algn="l" rtl="0">
              <a:spcBef>
                <a:spcPts val="800"/>
              </a:spcBef>
              <a:spcAft>
                <a:spcPts val="0"/>
              </a:spcAft>
              <a:buNone/>
            </a:pPr>
            <a:r>
              <a:rPr lang="en" sz="1200" b="1" u="sng" dirty="0"/>
              <a:t>Section C - Reflection	</a:t>
            </a:r>
            <a:r>
              <a:rPr lang="en" i="1" dirty="0"/>
              <a:t>Must be completed in </a:t>
            </a:r>
            <a:r>
              <a:rPr lang="en" i="1" u="sng" dirty="0"/>
              <a:t>week </a:t>
            </a:r>
            <a:r>
              <a:rPr lang="en-NL" i="1" u="sng" dirty="0"/>
              <a:t>8</a:t>
            </a:r>
            <a:endParaRPr i="1" u="sng" dirty="0"/>
          </a:p>
          <a:p>
            <a:pPr marL="0" lvl="0" indent="0" algn="l" rtl="0">
              <a:spcBef>
                <a:spcPts val="800"/>
              </a:spcBef>
              <a:spcAft>
                <a:spcPts val="80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Digital Transformation 2</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explain and contrast the attitudes, knowledge, acceptance, and perceived impact of AI on the domains of </a:t>
            </a:r>
            <a:r>
              <a:rPr lang="en-GB" dirty="0" err="1"/>
              <a:t>Buas</a:t>
            </a:r>
            <a:r>
              <a:rPr lang="en-GB" dirty="0"/>
              <a:t> by means of a research proposal and formulate research questions and consequently, hypotheses which can be tested.​</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3</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3.1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explore and contrast the attitudes, knowledge, acceptance, and perceived impact of AI on the domains of </a:t>
            </a:r>
            <a:r>
              <a:rPr lang="en-GB" dirty="0" err="1"/>
              <a:t>Buas</a:t>
            </a:r>
            <a:r>
              <a:rPr lang="en-GB" dirty="0"/>
              <a:t> by means of a literature study and on this basis, draft a research proposal formulating research questions and consequently, hypotheses which can be tested.​	</a:t>
            </a:r>
          </a:p>
        </p:txBody>
      </p:sp>
      <p:sp>
        <p:nvSpPr>
          <p:cNvPr id="8" name="Google Shape;459;p48">
            <a:extLst>
              <a:ext uri="{FF2B5EF4-FFF2-40B4-BE49-F238E27FC236}">
                <a16:creationId xmlns:a16="http://schemas.microsoft.com/office/drawing/2014/main" id="{DE8B85CC-86BE-FFBA-5E25-9E5D1318CD48}"/>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explain and contrast the attitudes, knowledge, acceptance, and perceived impact of AI on the domains of </a:t>
            </a:r>
            <a:r>
              <a:rPr lang="en-GB" dirty="0" err="1"/>
              <a:t>Buas</a:t>
            </a:r>
            <a:r>
              <a:rPr lang="en-GB" dirty="0"/>
              <a:t> by means of a research proposal and formulate research questions and consequently, hypotheses which can be tested.​</a:t>
            </a:r>
          </a:p>
        </p:txBody>
      </p:sp>
      <p:sp>
        <p:nvSpPr>
          <p:cNvPr id="4" name="Google Shape;462;p48">
            <a:extLst>
              <a:ext uri="{FF2B5EF4-FFF2-40B4-BE49-F238E27FC236}">
                <a16:creationId xmlns:a16="http://schemas.microsoft.com/office/drawing/2014/main" id="{4B1AFA75-0BFC-2AF2-8AED-33D45D7F8644}"/>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Digital Transformation 2</a:t>
            </a:r>
            <a:endParaRPr sz="11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4</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Research Methodology​</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The student is able to identify, select, and implement appropriate quantitative and qualitative research designs to address their research questions.​ business objectives,  and produce a project plan.</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4</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a:t>
            </a:r>
            <a:r>
              <a:rPr lang="en" dirty="0">
                <a:solidFill>
                  <a:srgbClr val="FFFFFF"/>
                </a:solidFill>
              </a:rPr>
              <a:t>.</a:t>
            </a:r>
            <a:r>
              <a:rPr lang="en-NL" dirty="0">
                <a:solidFill>
                  <a:srgbClr val="FFFFFF"/>
                </a:solidFill>
              </a:rPr>
              <a:t>0</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identify, select, and implement appropriate quantitative and qualitative research designs to address their research questions.​	</a:t>
            </a:r>
          </a:p>
        </p:txBody>
      </p:sp>
      <p:sp>
        <p:nvSpPr>
          <p:cNvPr id="7" name="Google Shape;459;p48">
            <a:extLst>
              <a:ext uri="{FF2B5EF4-FFF2-40B4-BE49-F238E27FC236}">
                <a16:creationId xmlns:a16="http://schemas.microsoft.com/office/drawing/2014/main" id="{53BB9E1B-97C5-2DA9-6DD8-8B90626EFB7C}"/>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identify, select, and implement appropriate quantitative and qualitative research designs to address their research questions.​</a:t>
            </a:r>
          </a:p>
        </p:txBody>
      </p:sp>
      <p:sp>
        <p:nvSpPr>
          <p:cNvPr id="2" name="Google Shape;462;p48">
            <a:extLst>
              <a:ext uri="{FF2B5EF4-FFF2-40B4-BE49-F238E27FC236}">
                <a16:creationId xmlns:a16="http://schemas.microsoft.com/office/drawing/2014/main" id="{0DF68E2A-4FDB-D5FA-06F1-F3DB970B9CD1}"/>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Research Methodology​: Study Design</a:t>
            </a:r>
          </a:p>
        </p:txBody>
      </p:sp>
    </p:spTree>
    <p:extLst>
      <p:ext uri="{BB962C8B-B14F-4D97-AF65-F5344CB8AC3E}">
        <p14:creationId xmlns:p14="http://schemas.microsoft.com/office/powerpoint/2010/main" val="3889067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a:t>
            </a:r>
            <a:r>
              <a:rPr lang="en">
                <a:solidFill>
                  <a:srgbClr val="FFFFFF"/>
                </a:solidFill>
              </a:rPr>
              <a:t>.1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develop and implement appropriate data management methods integrating legal and ethical concerns to facilitate their study design.​	</a:t>
            </a:r>
          </a:p>
        </p:txBody>
      </p:sp>
      <p:sp>
        <p:nvSpPr>
          <p:cNvPr id="7" name="Google Shape;459;p48">
            <a:extLst>
              <a:ext uri="{FF2B5EF4-FFF2-40B4-BE49-F238E27FC236}">
                <a16:creationId xmlns:a16="http://schemas.microsoft.com/office/drawing/2014/main" id="{53BB9E1B-97C5-2DA9-6DD8-8B90626EFB7C}"/>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develop and implement appropriate data management methods integrating legal and ethical concerns to facilitate their study design.​</a:t>
            </a:r>
          </a:p>
        </p:txBody>
      </p:sp>
      <p:sp>
        <p:nvSpPr>
          <p:cNvPr id="2" name="Google Shape;462;p48">
            <a:extLst>
              <a:ext uri="{FF2B5EF4-FFF2-40B4-BE49-F238E27FC236}">
                <a16:creationId xmlns:a16="http://schemas.microsoft.com/office/drawing/2014/main" id="{0DF68E2A-4FDB-D5FA-06F1-F3DB970B9CD1}"/>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Research Methodology: Data Management</a:t>
            </a:r>
          </a:p>
        </p:txBody>
      </p:sp>
    </p:spTree>
    <p:extLst>
      <p:ext uri="{BB962C8B-B14F-4D97-AF65-F5344CB8AC3E}">
        <p14:creationId xmlns:p14="http://schemas.microsoft.com/office/powerpoint/2010/main" val="2742258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5</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Decision Intelligence and Statistical inference​</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make use of appropriate statistical methods to test their hypotheses and propose the best course of action based on their analyses.</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5</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838485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5</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5.</a:t>
            </a:r>
            <a:r>
              <a:rPr lang="en-NL" dirty="0">
                <a:solidFill>
                  <a:srgbClr val="FFFFFF"/>
                </a:solidFill>
              </a:rPr>
              <a:t>0</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make use of appropriate statistical methods to test their hypotheses and propose the best course of action based on their analyses.	</a:t>
            </a:r>
          </a:p>
        </p:txBody>
      </p:sp>
      <p:sp>
        <p:nvSpPr>
          <p:cNvPr id="9" name="Google Shape;459;p48">
            <a:extLst>
              <a:ext uri="{FF2B5EF4-FFF2-40B4-BE49-F238E27FC236}">
                <a16:creationId xmlns:a16="http://schemas.microsoft.com/office/drawing/2014/main" id="{036C8E7A-7443-2E9F-2EE1-AED83B479FF4}"/>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make use of appropriate statistical methods to test their hypotheses and propose the best course of action based on their analyses.</a:t>
            </a:r>
          </a:p>
        </p:txBody>
      </p:sp>
      <p:sp>
        <p:nvSpPr>
          <p:cNvPr id="2" name="Google Shape;462;p48">
            <a:extLst>
              <a:ext uri="{FF2B5EF4-FFF2-40B4-BE49-F238E27FC236}">
                <a16:creationId xmlns:a16="http://schemas.microsoft.com/office/drawing/2014/main" id="{1DEDB8AB-16C1-CC59-705C-78CF6E4335D4}"/>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050" dirty="0"/>
              <a:t>Decision Intelligence and Statistical inference​</a:t>
            </a:r>
            <a:endParaRPr lang="en-US" sz="1050" dirty="0"/>
          </a:p>
        </p:txBody>
      </p:sp>
    </p:spTree>
    <p:extLst>
      <p:ext uri="{BB962C8B-B14F-4D97-AF65-F5344CB8AC3E}">
        <p14:creationId xmlns:p14="http://schemas.microsoft.com/office/powerpoint/2010/main" val="2864773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6</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Scientific Reporting</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communicate findings by means of a structured, coherent, and well argued  scientific report using Latex </a:t>
            </a:r>
            <a:r>
              <a:rPr lang="en-NL" dirty="0"/>
              <a:t>.</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6</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2218588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NL" dirty="0"/>
              <a:t>6</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6</a:t>
            </a:r>
            <a:r>
              <a:rPr lang="en" dirty="0">
                <a:solidFill>
                  <a:srgbClr val="FFFFFF"/>
                </a:solidFill>
              </a:rPr>
              <a:t>.</a:t>
            </a:r>
            <a:r>
              <a:rPr lang="en-NL" dirty="0">
                <a:solidFill>
                  <a:srgbClr val="FFFFFF"/>
                </a:solidFill>
              </a:rPr>
              <a:t>0</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communicate findings by means of a structured, coherent, and well argued  scientific report using Latex</a:t>
            </a:r>
            <a:r>
              <a:rPr lang="en-NL" dirty="0"/>
              <a:t>.</a:t>
            </a:r>
            <a:r>
              <a:rPr lang="en-GB" dirty="0"/>
              <a:t>	</a:t>
            </a:r>
            <a:r>
              <a:rPr lang="en-NL" dirty="0"/>
              <a:t>.</a:t>
            </a:r>
            <a:endParaRPr lang="en-GB"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communicate findings by means of a structured, coherent, and well argued  scientific report using Latex .</a:t>
            </a:r>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S</a:t>
            </a:r>
            <a:r>
              <a:rPr lang="en-US" dirty="0" err="1"/>
              <a:t>cientific</a:t>
            </a:r>
            <a:r>
              <a:rPr lang="en-US" dirty="0"/>
              <a:t> Reporting</a:t>
            </a:r>
          </a:p>
        </p:txBody>
      </p:sp>
    </p:spTree>
    <p:extLst>
      <p:ext uri="{BB962C8B-B14F-4D97-AF65-F5344CB8AC3E}">
        <p14:creationId xmlns:p14="http://schemas.microsoft.com/office/powerpoint/2010/main" val="229156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t>
            </a:r>
            <a:r>
              <a:rPr lang="en-NL" dirty="0" err="1"/>
              <a:t>edal</a:t>
            </a:r>
            <a:r>
              <a:rPr lang="en-NL" dirty="0"/>
              <a:t> Challenges</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Going the extra mile!</a:t>
            </a:r>
            <a:endParaRPr dirty="0"/>
          </a:p>
        </p:txBody>
      </p:sp>
      <p:pic>
        <p:nvPicPr>
          <p:cNvPr id="7" name="Graphic 6" descr="Medal">
            <a:extLst>
              <a:ext uri="{FF2B5EF4-FFF2-40B4-BE49-F238E27FC236}">
                <a16:creationId xmlns:a16="http://schemas.microsoft.com/office/drawing/2014/main" id="{2C2C6876-7040-0594-5C65-F9EFF1B3B3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1666" y="1379845"/>
            <a:ext cx="3492405" cy="3492405"/>
          </a:xfrm>
          <a:prstGeom prst="rect">
            <a:avLst/>
          </a:prstGeom>
        </p:spPr>
      </p:pic>
    </p:spTree>
    <p:extLst>
      <p:ext uri="{BB962C8B-B14F-4D97-AF65-F5344CB8AC3E}">
        <p14:creationId xmlns:p14="http://schemas.microsoft.com/office/powerpoint/2010/main" val="2832951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A</a:t>
            </a:r>
            <a:endParaRPr sz="40000" dirty="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effectLst/>
                <a:latin typeface="Open Sans" panose="020B0606030504020204" pitchFamily="34" charset="0"/>
                <a:ea typeface="Open Sans" panose="020B0606030504020204" pitchFamily="34" charset="0"/>
                <a:cs typeface="Times New Roman" panose="02020603050405020304" pitchFamily="18" charset="0"/>
              </a:rPr>
              <a:t>The student sets ambitious, S.M.A.R.T./ C.L.E.A.R goals in alignment with the project brief, their chosen role(s), content of the assessment rubric and their personal long-term goals</a:t>
            </a:r>
            <a:endParaRPr lang="en-US" sz="11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a:t>
            </a:r>
            <a:r>
              <a:rPr lang="en-NL" dirty="0" err="1"/>
              <a:t>ut</a:t>
            </a:r>
            <a:r>
              <a:rPr lang="en-NL" dirty="0"/>
              <a:t> your evidence down here to receive a medal!</a:t>
            </a:r>
            <a:endParaRPr lang="en-GB"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Going the extra mile!</a:t>
            </a:r>
            <a:endParaRPr lang="en-GB" dirty="0"/>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Medal Challenges</a:t>
            </a:r>
            <a:endParaRPr lang="en-US" dirty="0"/>
          </a:p>
        </p:txBody>
      </p:sp>
      <p:pic>
        <p:nvPicPr>
          <p:cNvPr id="12" name="Graphic 11" descr="Medal">
            <a:extLst>
              <a:ext uri="{FF2B5EF4-FFF2-40B4-BE49-F238E27FC236}">
                <a16:creationId xmlns:a16="http://schemas.microsoft.com/office/drawing/2014/main" id="{DAEAD1FE-ADA8-7092-2C63-52D1D8722E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771" y="58096"/>
            <a:ext cx="459808" cy="459808"/>
          </a:xfrm>
          <a:prstGeom prst="rect">
            <a:avLst/>
          </a:prstGeom>
        </p:spPr>
      </p:pic>
    </p:spTree>
    <p:extLst>
      <p:ext uri="{BB962C8B-B14F-4D97-AF65-F5344CB8AC3E}">
        <p14:creationId xmlns:p14="http://schemas.microsoft.com/office/powerpoint/2010/main" val="3318464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C</a:t>
            </a:r>
            <a:endParaRPr sz="600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C</a:t>
            </a:r>
            <a:endParaRPr sz="40000">
              <a:solidFill>
                <a:srgbClr val="999999"/>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most difficult challenges this block</a:t>
            </a:r>
            <a:endParaRPr sz="1400" b="1"/>
          </a:p>
          <a:p>
            <a:pPr marL="0" lvl="0" indent="0" algn="just" rtl="0">
              <a:spcBef>
                <a:spcPts val="80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The most important lessons I learned</a:t>
            </a:r>
            <a:endParaRPr sz="1400" b="1"/>
          </a:p>
          <a:p>
            <a:pPr marL="0" lvl="0" indent="0" algn="just" rtl="0">
              <a:spcBef>
                <a:spcPts val="800"/>
              </a:spcBef>
              <a:spcAft>
                <a:spcPts val="800"/>
              </a:spcAft>
              <a:buNone/>
            </a:pPr>
            <a:r>
              <a:rPr lang="en"/>
              <a:t>...</a:t>
            </a:r>
            <a:endParaRPr/>
          </a:p>
        </p:txBody>
      </p:sp>
      <p:sp>
        <p:nvSpPr>
          <p:cNvPr id="508" name="Google Shape;508;p53"/>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5" name="Google Shape;515;p54"/>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How I plan to improve next block</a:t>
            </a:r>
            <a:endParaRPr sz="1400" b="1"/>
          </a:p>
          <a:p>
            <a:pPr marL="0" lvl="0" indent="0" algn="just" rtl="0">
              <a:spcBef>
                <a:spcPts val="800"/>
              </a:spcBef>
              <a:spcAft>
                <a:spcPts val="800"/>
              </a:spcAft>
              <a:buNone/>
            </a:pPr>
            <a:r>
              <a:rPr lang="en"/>
              <a:t>...</a:t>
            </a:r>
            <a:endParaRPr/>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Where am I starting?</a:t>
            </a:r>
            <a:endParaRPr/>
          </a:p>
        </p:txBody>
      </p:sp>
      <p:sp>
        <p:nvSpPr>
          <p:cNvPr id="123" name="Google Shape;123;p16"/>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400"/>
              <a:t>1/</a:t>
            </a:r>
            <a:r>
              <a:rPr lang="en"/>
              <a:t>2</a:t>
            </a:r>
            <a:endParaRPr sz="1400"/>
          </a:p>
        </p:txBody>
      </p:sp>
      <p:sp>
        <p:nvSpPr>
          <p:cNvPr id="124" name="Google Shape;124;p16"/>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25" name="Google Shape;125;p16"/>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Feedback from previous assessment -								     Previous block’s grade</a:t>
            </a:r>
            <a:endParaRPr b="0" i="1"/>
          </a:p>
        </p:txBody>
      </p:sp>
      <p:sp>
        <p:nvSpPr>
          <p:cNvPr id="126" name="Google Shape;126;p16"/>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interpretation / key takeaways</a:t>
            </a:r>
            <a:endParaRPr sz="1400" b="1"/>
          </a:p>
          <a:p>
            <a:pPr marL="0" lvl="0" indent="0" algn="just" rtl="0">
              <a:spcBef>
                <a:spcPts val="800"/>
              </a:spcBef>
              <a:spcAft>
                <a:spcPts val="800"/>
              </a:spcAft>
              <a:buNone/>
            </a:pPr>
            <a:r>
              <a:rPr lang="en"/>
              <a:t>...</a:t>
            </a:r>
            <a:endParaRPr/>
          </a:p>
        </p:txBody>
      </p:sp>
      <p:sp>
        <p:nvSpPr>
          <p:cNvPr id="127" name="Google Shape;127;p16"/>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my plan?</a:t>
            </a:r>
            <a:endParaRPr/>
          </a:p>
        </p:txBody>
      </p:sp>
      <p:sp>
        <p:nvSpPr>
          <p:cNvPr id="133" name="Google Shape;133;p17"/>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34" name="Google Shape;134;p17"/>
          <p:cNvSpPr txBox="1">
            <a:spLocks noGrp="1"/>
          </p:cNvSpPr>
          <p:nvPr>
            <p:ph type="subTitle" idx="1"/>
          </p:nvPr>
        </p:nvSpPr>
        <p:spPr>
          <a:xfrm>
            <a:off x="182873" y="667500"/>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I learned last block -										     Previous block’s grade</a:t>
            </a:r>
            <a:endParaRPr/>
          </a:p>
        </p:txBody>
      </p:sp>
      <p:sp>
        <p:nvSpPr>
          <p:cNvPr id="135" name="Google Shape;135;p17"/>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current level of progress</a:t>
            </a:r>
            <a:endParaRPr sz="1400" b="1"/>
          </a:p>
          <a:p>
            <a:pPr marL="0" lvl="0" indent="0" algn="l" rtl="0">
              <a:spcBef>
                <a:spcPts val="800"/>
              </a:spcBef>
              <a:spcAft>
                <a:spcPts val="800"/>
              </a:spcAft>
              <a:buNone/>
            </a:pPr>
            <a:r>
              <a:rPr lang="en"/>
              <a:t>...</a:t>
            </a:r>
            <a:endParaRPr/>
          </a:p>
        </p:txBody>
      </p:sp>
      <p:sp>
        <p:nvSpPr>
          <p:cNvPr id="136" name="Google Shape;136;p17"/>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37" name="Google Shape;137;p17"/>
          <p:cNvSpPr txBox="1"/>
          <p:nvPr/>
        </p:nvSpPr>
        <p:spPr>
          <a:xfrm>
            <a:off x="6217920" y="3593592"/>
            <a:ext cx="2743200" cy="1371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04000"/>
              </a:lnSpc>
              <a:spcBef>
                <a:spcPts val="0"/>
              </a:spcBef>
              <a:spcAft>
                <a:spcPts val="0"/>
              </a:spcAft>
              <a:buNone/>
            </a:pPr>
            <a:r>
              <a:rPr lang="en" b="1">
                <a:solidFill>
                  <a:srgbClr val="434343"/>
                </a:solidFill>
                <a:latin typeface="Roboto"/>
                <a:ea typeface="Roboto"/>
                <a:cs typeface="Roboto"/>
                <a:sym typeface="Roboto"/>
              </a:rPr>
              <a:t>Links</a:t>
            </a:r>
            <a:endParaRPr>
              <a:solidFill>
                <a:srgbClr val="434343"/>
              </a:solidFill>
              <a:latin typeface="Roboto"/>
              <a:ea typeface="Roboto"/>
              <a:cs typeface="Roboto"/>
              <a:sym typeface="Roboto"/>
            </a:endParaRPr>
          </a:p>
          <a:p>
            <a:pPr marL="0" lvl="0" indent="0" algn="l" rtl="0">
              <a:lnSpc>
                <a:spcPct val="104000"/>
              </a:lnSpc>
              <a:spcBef>
                <a:spcPts val="800"/>
              </a:spcBef>
              <a:spcAft>
                <a:spcPts val="800"/>
              </a:spcAft>
              <a:buNone/>
            </a:pPr>
            <a:r>
              <a:rPr lang="en"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p:txBody>
      </p:sp>
      <p:sp>
        <p:nvSpPr>
          <p:cNvPr id="138" name="Google Shape;138;p17"/>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body" idx="3"/>
          </p:nvPr>
        </p:nvSpPr>
        <p:spPr>
          <a:xfrm>
            <a:off x="3108950" y="1069812"/>
            <a:ext cx="5852100" cy="388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800"/>
              </a:spcBef>
              <a:spcAft>
                <a:spcPts val="0"/>
              </a:spcAft>
              <a:buNone/>
            </a:pPr>
            <a:endParaRPr/>
          </a:p>
          <a:p>
            <a:pPr marL="0" lvl="0" indent="0" algn="l" rtl="0">
              <a:spcBef>
                <a:spcPts val="800"/>
              </a:spcBef>
              <a:spcAft>
                <a:spcPts val="0"/>
              </a:spcAft>
              <a:buNone/>
            </a:pPr>
            <a:r>
              <a:rPr lang="en" sz="1400" b="1"/>
              <a:t>Personal and professional development goals</a:t>
            </a:r>
            <a:endParaRPr sz="1400" b="1"/>
          </a:p>
          <a:p>
            <a:pPr marL="0" lvl="0" indent="0" algn="just" rtl="0">
              <a:spcBef>
                <a:spcPts val="800"/>
              </a:spcBef>
              <a:spcAft>
                <a:spcPts val="800"/>
              </a:spcAft>
              <a:buNone/>
            </a:pPr>
            <a:r>
              <a:rPr lang="en"/>
              <a:t>...</a:t>
            </a:r>
            <a:endParaRPr/>
          </a:p>
        </p:txBody>
      </p:sp>
      <p:sp>
        <p:nvSpPr>
          <p:cNvPr id="144" name="Google Shape;144;p1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are my goals?</a:t>
            </a:r>
            <a:endParaRPr/>
          </a:p>
        </p:txBody>
      </p:sp>
      <p:sp>
        <p:nvSpPr>
          <p:cNvPr id="145" name="Google Shape;145;p18"/>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146" name="Google Shape;146;p18"/>
          <p:cNvSpPr txBox="1">
            <a:spLocks noGrp="1"/>
          </p:cNvSpPr>
          <p:nvPr>
            <p:ph type="subTitle" idx="1"/>
          </p:nvPr>
        </p:nvSpPr>
        <p:spPr>
          <a:xfrm>
            <a:off x="3108960" y="667512"/>
            <a:ext cx="58521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The roles I am taking responsibility for</a:t>
            </a:r>
            <a:r>
              <a:rPr lang="en" b="0" i="1"/>
              <a:t> (if multiple add in percentages)</a:t>
            </a:r>
            <a:endParaRPr b="0" i="1"/>
          </a:p>
        </p:txBody>
      </p:sp>
      <p:sp>
        <p:nvSpPr>
          <p:cNvPr id="147" name="Google Shape;147;p18"/>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graphicFrame>
        <p:nvGraphicFramePr>
          <p:cNvPr id="148" name="Google Shape;148;p18"/>
          <p:cNvGraphicFramePr/>
          <p:nvPr/>
        </p:nvGraphicFramePr>
        <p:xfrm>
          <a:off x="182880" y="658368"/>
          <a:ext cx="2740000" cy="4297700"/>
        </p:xfrm>
        <a:graphic>
          <a:graphicData uri="http://schemas.openxmlformats.org/drawingml/2006/table">
            <a:tbl>
              <a:tblPr>
                <a:noFill/>
                <a:tableStyleId>{764D4AE7-FFBC-431D-9275-528F30A785D3}</a:tableStyleId>
              </a:tblPr>
              <a:tblGrid>
                <a:gridCol w="587150">
                  <a:extLst>
                    <a:ext uri="{9D8B030D-6E8A-4147-A177-3AD203B41FA5}">
                      <a16:colId xmlns:a16="http://schemas.microsoft.com/office/drawing/2014/main" val="20000"/>
                    </a:ext>
                  </a:extLst>
                </a:gridCol>
                <a:gridCol w="2152850">
                  <a:extLst>
                    <a:ext uri="{9D8B030D-6E8A-4147-A177-3AD203B41FA5}">
                      <a16:colId xmlns:a16="http://schemas.microsoft.com/office/drawing/2014/main" val="20001"/>
                    </a:ext>
                  </a:extLst>
                </a:gridCol>
              </a:tblGrid>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S</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4125"/>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Specific:</a:t>
                      </a:r>
                      <a:r>
                        <a:rPr lang="en" sz="600">
                          <a:latin typeface="Roboto"/>
                          <a:ea typeface="Roboto"/>
                          <a:cs typeface="Roboto"/>
                          <a:sym typeface="Roboto"/>
                        </a:rPr>
                        <a:t> Be specific when determining your goal. The more specific the better. Putting a real figure to your goal helps make it measurable. When specific and measurable your subconscious mind cannot override your goals, they become achievable.</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M</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066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Meaningful:</a:t>
                      </a:r>
                      <a:r>
                        <a:rPr lang="en" sz="600">
                          <a:latin typeface="Roboto"/>
                          <a:ea typeface="Roboto"/>
                          <a:cs typeface="Roboto"/>
                          <a:sym typeface="Roboto"/>
                        </a:rPr>
                        <a:t> This is the WHY of your goal setting. When your specific goal has enough meaning for you, you will do whatever it takes to achieve it. When your goal is meaningful the more profound and life altering the results are.</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A</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6B26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Achievable:</a:t>
                      </a:r>
                      <a:r>
                        <a:rPr lang="en" sz="600">
                          <a:latin typeface="Roboto"/>
                          <a:ea typeface="Roboto"/>
                          <a:cs typeface="Roboto"/>
                          <a:sym typeface="Roboto"/>
                        </a:rPr>
                        <a:t> Choosing realistic and short-term goals helps them be more achievable. Long-term goals can be larger and take more time to achieve. Planning smaller short-term goals as steps to larger long-term goals assists in achieving them.</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D9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Relevant:</a:t>
                      </a:r>
                      <a:r>
                        <a:rPr lang="en" sz="600">
                          <a:latin typeface="Roboto"/>
                          <a:ea typeface="Roboto"/>
                          <a:cs typeface="Roboto"/>
                          <a:sym typeface="Roboto"/>
                        </a:rPr>
                        <a:t> Each goal you set must be in line with your core values and in harmony with what YOU want out of life. Contradictions in values and goals leads to frustration and loss of motivation. Designing your goals with the expectation of your personal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T</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Time-Bound:</a:t>
                      </a:r>
                      <a:r>
                        <a:rPr lang="en" sz="600">
                          <a:latin typeface="Roboto"/>
                          <a:ea typeface="Roboto"/>
                          <a:cs typeface="Roboto"/>
                          <a:sym typeface="Roboto"/>
                        </a:rPr>
                        <a:t> Setting a time limit on achieving a goal makes it measurable. When a goal is measurable you can SEE your progress and support your motivation and commitment. Giving your goal a time limit assists you in holding yourself accountable to its completion.</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E</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76A5AF"/>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Evaluate:</a:t>
                      </a:r>
                      <a:r>
                        <a:rPr lang="en" sz="600">
                          <a:latin typeface="Roboto"/>
                          <a:ea typeface="Roboto"/>
                          <a:cs typeface="Roboto"/>
                          <a:sym typeface="Roboto"/>
                        </a:rPr>
                        <a:t> By evaluating your goals on a regular basis you will be much more likely to achieve them. It is easy to forget about long-term goals if they are not revisited from time to time. This also helps you assess if the goal you are working on remains in line with your core values and helps you measure your progress.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5"/>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D9EE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Readjust:</a:t>
                      </a:r>
                      <a:r>
                        <a:rPr lang="en" sz="600">
                          <a:latin typeface="Roboto"/>
                          <a:ea typeface="Roboto"/>
                          <a:cs typeface="Roboto"/>
                          <a:sym typeface="Roboto"/>
                        </a:rPr>
                        <a:t> Readjustments occur when goals are determined, through re-evaluation, to be misaligned with your values or long-term goals. This is especially helpful when you have been unable to achieve a goal in the time limits you set. This gives you the opportunity to modify your approach and increase your chances of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dirty="0"/>
              <a:t>Week 1 - Log</a:t>
            </a:r>
            <a:endParaRPr lang="en-US" dirty="0"/>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D07512EFF14A4ABD044BE0FCD6C60D" ma:contentTypeVersion="3" ma:contentTypeDescription="Create a new document." ma:contentTypeScope="" ma:versionID="c2b15550350b222693d659ce129ff451">
  <xsd:schema xmlns:xsd="http://www.w3.org/2001/XMLSchema" xmlns:xs="http://www.w3.org/2001/XMLSchema" xmlns:p="http://schemas.microsoft.com/office/2006/metadata/properties" xmlns:ns2="c152f6e4-8646-42a0-bdef-6957e39d6540" targetNamespace="http://schemas.microsoft.com/office/2006/metadata/properties" ma:root="true" ma:fieldsID="1d336d9eed8042ae42b1aad047849339" ns2:_="">
    <xsd:import namespace="c152f6e4-8646-42a0-bdef-6957e39d6540"/>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52f6e4-8646-42a0-bdef-6957e39d6540"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c152f6e4-8646-42a0-bdef-6957e39d654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96C4B0-FAA7-4740-B299-8221BDCA72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52f6e4-8646-42a0-bdef-6957e39d65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67B86F-F5BB-4BE6-9A37-0E19E53CB68B}">
  <ds:schemaRefs>
    <ds:schemaRef ds:uri="04457b0b-0490-4995-8f27-e0b7141e57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152f6e4-8646-42a0-bdef-6957e39d6540"/>
  </ds:schemaRefs>
</ds:datastoreItem>
</file>

<file path=customXml/itemProps3.xml><?xml version="1.0" encoding="utf-8"?>
<ds:datastoreItem xmlns:ds="http://schemas.openxmlformats.org/officeDocument/2006/customXml" ds:itemID="{98D9791E-52D0-4ABB-925A-4EAECF798D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3766</Words>
  <Application>Microsoft Office PowerPoint</Application>
  <PresentationFormat>On-screen Show (16:9)</PresentationFormat>
  <Paragraphs>368</Paragraphs>
  <Slides>43</Slides>
  <Notes>43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Roboto Thin</vt:lpstr>
      <vt:lpstr>Alfa Slab One</vt:lpstr>
      <vt:lpstr>Roboto</vt:lpstr>
      <vt:lpstr>Segoe UI</vt:lpstr>
      <vt:lpstr>Open Sans</vt:lpstr>
      <vt:lpstr>Roboto Light</vt:lpstr>
      <vt:lpstr>Helvetica Neue</vt:lpstr>
      <vt:lpstr>Proxima Nova</vt:lpstr>
      <vt:lpstr>BUAS Gameday</vt:lpstr>
      <vt:lpstr>«studentname» «studentid»</vt:lpstr>
      <vt:lpstr>How To Use This Template</vt:lpstr>
      <vt:lpstr>Learning Log Structure</vt:lpstr>
      <vt:lpstr>Section A</vt:lpstr>
      <vt:lpstr>Where am I starting?</vt:lpstr>
      <vt:lpstr>What is my plan?</vt:lpstr>
      <vt:lpstr>What are my goals?</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Week 8 - Log</vt:lpstr>
      <vt:lpstr>Week 8 - Feedback</vt:lpstr>
      <vt:lpstr>Section B</vt:lpstr>
      <vt:lpstr>ILO 1</vt:lpstr>
      <vt:lpstr>ILO 1</vt:lpstr>
      <vt:lpstr>ILO 2</vt:lpstr>
      <vt:lpstr>ILO 2</vt:lpstr>
      <vt:lpstr>ILO 3</vt:lpstr>
      <vt:lpstr>ILO 3</vt:lpstr>
      <vt:lpstr>ILO 4</vt:lpstr>
      <vt:lpstr>ILO 4</vt:lpstr>
      <vt:lpstr>ILO 4</vt:lpstr>
      <vt:lpstr>ILO 5</vt:lpstr>
      <vt:lpstr>ILO 5</vt:lpstr>
      <vt:lpstr>ILO 6</vt:lpstr>
      <vt:lpstr>ILO 6</vt:lpstr>
      <vt:lpstr>Medal Challenges</vt:lpstr>
      <vt:lpstr>1/1</vt:lpstr>
      <vt:lpstr>Section C</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cp:lastModifiedBy>Heijligers, Bram</cp:lastModifiedBy>
  <cp:revision>44</cp:revision>
  <dcterms:modified xsi:type="dcterms:W3CDTF">2022-11-09T16:04:25Z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0x01010060D07512EFF14A4ABD044BE0FCD6C60D</vt:lpwstr>
  </property>
</Properties>
</file>