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30248225" cy="427736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utura-CondensedLight" panose="020B0604020202020204"/>
      <p:regular r:id="rId12"/>
    </p:embeddedFont>
    <p:embeddedFont>
      <p:font typeface="Gill Sans MT" panose="020B0502020104020203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085975" indent="-1628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171950" indent="-32575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6257925" indent="-48863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8343900" indent="-65151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72">
          <p15:clr>
            <a:srgbClr val="A4A3A4"/>
          </p15:clr>
        </p15:guide>
        <p15:guide id="2" pos="95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m.heijligers@gmail.com" initials="b" lastIdx="1" clrIdx="0">
    <p:extLst>
      <p:ext uri="{19B8F6BF-5375-455C-9EA6-DF929625EA0E}">
        <p15:presenceInfo xmlns:p15="http://schemas.microsoft.com/office/powerpoint/2012/main" userId="b66c4f09480e23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FA1"/>
    <a:srgbClr val="DFE0D0"/>
    <a:srgbClr val="D3B199"/>
    <a:srgbClr val="EA9969"/>
    <a:srgbClr val="495B64"/>
    <a:srgbClr val="88AFA7"/>
    <a:srgbClr val="D86128"/>
    <a:srgbClr val="ECC7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D1EA64-FE92-4A59-9C26-06640623A5B2}" v="6" dt="2021-04-14T20:16:24.003"/>
    <p1510:client id="{D847FBA6-FFAB-4FD0-AB74-F9E541B00055}" v="60" dt="2021-04-21T17:26:09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9495" autoAdjust="0"/>
  </p:normalViewPr>
  <p:slideViewPr>
    <p:cSldViewPr>
      <p:cViewPr>
        <p:scale>
          <a:sx n="50" d="100"/>
          <a:sy n="50" d="100"/>
        </p:scale>
        <p:origin x="-1680" y="-1050"/>
      </p:cViewPr>
      <p:guideLst>
        <p:guide orient="horz" pos="13472"/>
        <p:guide pos="95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264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font" Target="fonts/font8.fntdata"/><Relationship Id="rId23" Type="http://schemas.microsoft.com/office/2015/10/relationships/revisionInfo" Target="revisionInfo.xml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ijligers, Bram" userId="S::heijligers.b@buas.nl::5cef929d-ecf9-4fca-bf12-bc5ee065fc99" providerId="AD" clId="Web-{63D1EA64-FE92-4A59-9C26-06640623A5B2}"/>
    <pc:docChg chg="modSld">
      <pc:chgData name="Heijligers, Bram" userId="S::heijligers.b@buas.nl::5cef929d-ecf9-4fca-bf12-bc5ee065fc99" providerId="AD" clId="Web-{63D1EA64-FE92-4A59-9C26-06640623A5B2}" dt="2021-04-14T20:16:24.003" v="2" actId="20577"/>
      <pc:docMkLst>
        <pc:docMk/>
      </pc:docMkLst>
      <pc:sldChg chg="modSp">
        <pc:chgData name="Heijligers, Bram" userId="S::heijligers.b@buas.nl::5cef929d-ecf9-4fca-bf12-bc5ee065fc99" providerId="AD" clId="Web-{63D1EA64-FE92-4A59-9C26-06640623A5B2}" dt="2021-04-14T20:16:24.003" v="2" actId="20577"/>
        <pc:sldMkLst>
          <pc:docMk/>
          <pc:sldMk cId="0" sldId="256"/>
        </pc:sldMkLst>
        <pc:spChg chg="mod">
          <ac:chgData name="Heijligers, Bram" userId="S::heijligers.b@buas.nl::5cef929d-ecf9-4fca-bf12-bc5ee065fc99" providerId="AD" clId="Web-{63D1EA64-FE92-4A59-9C26-06640623A5B2}" dt="2021-04-14T20:16:24.003" v="2" actId="20577"/>
          <ac:spMkLst>
            <pc:docMk/>
            <pc:sldMk cId="0" sldId="256"/>
            <ac:spMk id="244" creationId="{70A918DD-F23E-4EA8-9376-72235BBD7039}"/>
          </ac:spMkLst>
        </pc:spChg>
      </pc:sldChg>
    </pc:docChg>
  </pc:docChgLst>
  <pc:docChgLst>
    <pc:chgData name="Heijligers, Bram" userId="S::heijligers.b@buas.nl::5cef929d-ecf9-4fca-bf12-bc5ee065fc99" providerId="AD" clId="Web-{D847FBA6-FFAB-4FD0-AB74-F9E541B00055}"/>
    <pc:docChg chg="modSld">
      <pc:chgData name="Heijligers, Bram" userId="S::heijligers.b@buas.nl::5cef929d-ecf9-4fca-bf12-bc5ee065fc99" providerId="AD" clId="Web-{D847FBA6-FFAB-4FD0-AB74-F9E541B00055}" dt="2021-04-21T17:26:09.975" v="37" actId="1076"/>
      <pc:docMkLst>
        <pc:docMk/>
      </pc:docMkLst>
      <pc:sldChg chg="modSp">
        <pc:chgData name="Heijligers, Bram" userId="S::heijligers.b@buas.nl::5cef929d-ecf9-4fca-bf12-bc5ee065fc99" providerId="AD" clId="Web-{D847FBA6-FFAB-4FD0-AB74-F9E541B00055}" dt="2021-04-21T17:26:09.975" v="37" actId="1076"/>
        <pc:sldMkLst>
          <pc:docMk/>
          <pc:sldMk cId="0" sldId="256"/>
        </pc:sldMkLst>
        <pc:spChg chg="mod">
          <ac:chgData name="Heijligers, Bram" userId="S::heijligers.b@buas.nl::5cef929d-ecf9-4fca-bf12-bc5ee065fc99" providerId="AD" clId="Web-{D847FBA6-FFAB-4FD0-AB74-F9E541B00055}" dt="2021-04-21T17:23:53.442" v="21" actId="20577"/>
          <ac:spMkLst>
            <pc:docMk/>
            <pc:sldMk cId="0" sldId="256"/>
            <ac:spMk id="292" creationId="{4849FC5E-E2CC-4D66-BFA3-588E7D8BD866}"/>
          </ac:spMkLst>
        </pc:spChg>
        <pc:spChg chg="mod ord">
          <ac:chgData name="Heijligers, Bram" userId="S::heijligers.b@buas.nl::5cef929d-ecf9-4fca-bf12-bc5ee065fc99" providerId="AD" clId="Web-{D847FBA6-FFAB-4FD0-AB74-F9E541B00055}" dt="2021-04-21T17:26:09.975" v="37" actId="1076"/>
          <ac:spMkLst>
            <pc:docMk/>
            <pc:sldMk cId="0" sldId="256"/>
            <ac:spMk id="13329" creationId="{C0C118C5-F2B9-41B2-8338-6F73C6F1EC3B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4T17:26:07.509" idx="1">
    <p:pos x="4596" y="6840"/>
    <p:text>If there are no Brackets after a BoKS then the whole descriptions of the BoKS is applicable to the grading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A1E4C87-9C35-4A0A-B542-611AF28A85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A33433-A4D6-4DA2-9736-B7A424D8B08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B713216-B6C7-4998-AD0C-89119ADEDEB4}" type="datetimeFigureOut">
              <a:rPr lang="fr-FR"/>
              <a:pPr>
                <a:defRPr/>
              </a:pPr>
              <a:t>21/04/2021</a:t>
            </a:fld>
            <a:endParaRPr lang="fr-FR" dirty="0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848240A4-FE46-4D12-8E43-1977E7A3CB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dirty="0"/>
          </a:p>
        </p:txBody>
      </p:sp>
      <p:sp>
        <p:nvSpPr>
          <p:cNvPr id="5" name="Espace réservé des commentaires 4">
            <a:extLst>
              <a:ext uri="{FF2B5EF4-FFF2-40B4-BE49-F238E27FC236}">
                <a16:creationId xmlns:a16="http://schemas.microsoft.com/office/drawing/2014/main" id="{10F5104C-C6D9-476F-8A8D-C1EF0CEBB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7B078C-9B91-4AB7-B497-AEE45A70CF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4995D3-57AF-4971-9B4F-7113900EE6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E69357-AB60-4375-B1F1-27D8009EC9C7}" type="slidenum">
              <a:rPr lang="fr-FR" altLang="en-NL"/>
              <a:pPr/>
              <a:t>‹#›</a:t>
            </a:fld>
            <a:endParaRPr lang="fr-FR" altLang="en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171950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5975" algn="l" defTabSz="4171950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1950" algn="l" defTabSz="4171950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57925" algn="l" defTabSz="4171950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43900" algn="l" defTabSz="4171950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31475" algn="l" defTabSz="417259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17770" algn="l" defTabSz="417259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04065" algn="l" defTabSz="417259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690360" algn="l" defTabSz="417259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e l'image des diapositives 1">
            <a:extLst>
              <a:ext uri="{FF2B5EF4-FFF2-40B4-BE49-F238E27FC236}">
                <a16:creationId xmlns:a16="http://schemas.microsoft.com/office/drawing/2014/main" id="{8D7A325E-E3E5-4D04-AB1B-8A7E4B3809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Espace réservé des commentaires 2">
            <a:extLst>
              <a:ext uri="{FF2B5EF4-FFF2-40B4-BE49-F238E27FC236}">
                <a16:creationId xmlns:a16="http://schemas.microsoft.com/office/drawing/2014/main" id="{A088489C-C292-4616-A03B-A8F6DC4C66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 dirty="0"/>
          </a:p>
        </p:txBody>
      </p:sp>
      <p:sp>
        <p:nvSpPr>
          <p:cNvPr id="16388" name="Espace réservé du numéro de diapositive 3">
            <a:extLst>
              <a:ext uri="{FF2B5EF4-FFF2-40B4-BE49-F238E27FC236}">
                <a16:creationId xmlns:a16="http://schemas.microsoft.com/office/drawing/2014/main" id="{3464F941-D97B-493E-9EBD-C67834A24E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2B19991-376E-447E-AE7B-47CACC144C3C}" type="slidenum">
              <a:rPr lang="fr-FR" altLang="fr-FR" sz="12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fr-FR" altLang="fr-FR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e l'image des diapositives 1">
            <a:extLst>
              <a:ext uri="{FF2B5EF4-FFF2-40B4-BE49-F238E27FC236}">
                <a16:creationId xmlns:a16="http://schemas.microsoft.com/office/drawing/2014/main" id="{3B4626ED-0811-4559-AF68-E8686F3F67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ce réservé des commentaires 2">
            <a:extLst>
              <a:ext uri="{FF2B5EF4-FFF2-40B4-BE49-F238E27FC236}">
                <a16:creationId xmlns:a16="http://schemas.microsoft.com/office/drawing/2014/main" id="{4FFD9162-B91F-4E9A-9C9A-937C541585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 dirty="0"/>
          </a:p>
        </p:txBody>
      </p:sp>
      <p:sp>
        <p:nvSpPr>
          <p:cNvPr id="17412" name="Espace réservé du numéro de diapositive 3">
            <a:extLst>
              <a:ext uri="{FF2B5EF4-FFF2-40B4-BE49-F238E27FC236}">
                <a16:creationId xmlns:a16="http://schemas.microsoft.com/office/drawing/2014/main" id="{DC46FC24-F795-4EEE-9557-1E47E094BD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E6FD3C6-B9A1-4CE3-83F0-F04A89B14A79}" type="slidenum">
              <a:rPr lang="fr-FR" altLang="fr-FR" sz="12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fr-FR" altLang="fr-FR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amtasiaStudio_titleandmain3.png">
            <a:extLst>
              <a:ext uri="{FF2B5EF4-FFF2-40B4-BE49-F238E27FC236}">
                <a16:creationId xmlns:a16="http://schemas.microsoft.com/office/drawing/2014/main" id="{2548F2E1-2437-4DAC-9206-F865CA9F01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248225" cy="427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617" y="13287543"/>
            <a:ext cx="25710991" cy="9168600"/>
          </a:xfrm>
        </p:spPr>
        <p:txBody>
          <a:bodyPr/>
          <a:lstStyle>
            <a:lvl1pPr>
              <a:defRPr>
                <a:solidFill>
                  <a:srgbClr val="C3CE8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234" y="24238373"/>
            <a:ext cx="21173758" cy="109310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086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2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58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5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1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17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04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9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8EA7BA1-E920-494B-AA61-141AF0D6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8CA358F-A40F-4879-B208-7B0637958AC7}" type="datetimeFigureOut">
              <a:rPr lang="en-US"/>
              <a:pPr>
                <a:defRPr/>
              </a:pPr>
              <a:t>4/21/2021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A03E463-C392-433F-8A96-6605CD5A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3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17734-5756-4BB2-9422-A821607C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35D0A-567B-416F-A0B9-8EFAEEA6D406}" type="datetimeFigureOut">
              <a:rPr lang="en-US"/>
              <a:pPr>
                <a:defRPr/>
              </a:pPr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EDE8F-F225-40A8-9D24-85359FBD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8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9963" y="1712931"/>
            <a:ext cx="6805851" cy="364961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411" y="1712931"/>
            <a:ext cx="19913415" cy="364961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F5FF3-3642-468A-8121-28EF14AA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ADD1A-39D4-4448-89D0-1E2999B22E21}" type="datetimeFigureOut">
              <a:rPr lang="en-US"/>
              <a:pPr>
                <a:defRPr/>
              </a:pPr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DAC9D-4353-4728-80DE-714913A5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59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57DA5-D598-48CE-B3AC-8199D287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A8582-15F1-4D63-A22E-BDCF1B529950}" type="datetimeFigureOut">
              <a:rPr lang="en-US"/>
              <a:pPr>
                <a:defRPr/>
              </a:pPr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98A38-8DFB-4602-8DBA-1E3EB0D5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1" y="27486002"/>
            <a:ext cx="25710991" cy="8495312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9401" y="18129280"/>
            <a:ext cx="25710991" cy="935672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629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259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5888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518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147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1777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0406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9036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90303-F77C-4BDF-B8BB-29F625573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1EDCC-8A7F-4876-B851-48DEC76C37E0}" type="datetimeFigureOut">
              <a:rPr lang="en-US"/>
              <a:pPr>
                <a:defRPr/>
              </a:pPr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131B4-FCF4-4B20-839C-269B3A9BB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7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411" y="9980510"/>
            <a:ext cx="13359633" cy="28228599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76181" y="9980510"/>
            <a:ext cx="13359633" cy="28228599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9DDE1A0-7289-4A2E-8D2A-11ABCA14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68C87-D269-4A4D-BDBC-ED6C16B51A06}" type="datetimeFigureOut">
              <a:rPr lang="en-US"/>
              <a:pPr>
                <a:defRPr/>
              </a:pPr>
              <a:t>4/21/2021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7192E5D-2B72-4F71-BB37-FEE6BC21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4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411" y="9574557"/>
            <a:ext cx="13364886" cy="3990219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6295" indent="0">
              <a:buNone/>
              <a:defRPr sz="9100" b="1"/>
            </a:lvl2pPr>
            <a:lvl3pPr marL="4172590" indent="0">
              <a:buNone/>
              <a:defRPr sz="8200" b="1"/>
            </a:lvl3pPr>
            <a:lvl4pPr marL="6258885" indent="0">
              <a:buNone/>
              <a:defRPr sz="7300" b="1"/>
            </a:lvl4pPr>
            <a:lvl5pPr marL="8345180" indent="0">
              <a:buNone/>
              <a:defRPr sz="7300" b="1"/>
            </a:lvl5pPr>
            <a:lvl6pPr marL="10431475" indent="0">
              <a:buNone/>
              <a:defRPr sz="7300" b="1"/>
            </a:lvl6pPr>
            <a:lvl7pPr marL="12517770" indent="0">
              <a:buNone/>
              <a:defRPr sz="7300" b="1"/>
            </a:lvl7pPr>
            <a:lvl8pPr marL="14604065" indent="0">
              <a:buNone/>
              <a:defRPr sz="7300" b="1"/>
            </a:lvl8pPr>
            <a:lvl9pPr marL="16690360" indent="0">
              <a:buNone/>
              <a:defRPr sz="7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411" y="13564776"/>
            <a:ext cx="13364886" cy="2464433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5680" y="9574557"/>
            <a:ext cx="13370136" cy="3990219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6295" indent="0">
              <a:buNone/>
              <a:defRPr sz="9100" b="1"/>
            </a:lvl2pPr>
            <a:lvl3pPr marL="4172590" indent="0">
              <a:buNone/>
              <a:defRPr sz="8200" b="1"/>
            </a:lvl3pPr>
            <a:lvl4pPr marL="6258885" indent="0">
              <a:buNone/>
              <a:defRPr sz="7300" b="1"/>
            </a:lvl4pPr>
            <a:lvl5pPr marL="8345180" indent="0">
              <a:buNone/>
              <a:defRPr sz="7300" b="1"/>
            </a:lvl5pPr>
            <a:lvl6pPr marL="10431475" indent="0">
              <a:buNone/>
              <a:defRPr sz="7300" b="1"/>
            </a:lvl6pPr>
            <a:lvl7pPr marL="12517770" indent="0">
              <a:buNone/>
              <a:defRPr sz="7300" b="1"/>
            </a:lvl7pPr>
            <a:lvl8pPr marL="14604065" indent="0">
              <a:buNone/>
              <a:defRPr sz="7300" b="1"/>
            </a:lvl8pPr>
            <a:lvl9pPr marL="16690360" indent="0">
              <a:buNone/>
              <a:defRPr sz="7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5680" y="13564776"/>
            <a:ext cx="13370136" cy="2464433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61EFF89-AE4F-409B-A27A-14DE5020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DA491-C614-4AF0-9A6D-AD84088B2E42}" type="datetimeFigureOut">
              <a:rPr lang="en-US"/>
              <a:pPr>
                <a:defRPr/>
              </a:pPr>
              <a:t>4/21/2021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B8D2D25-CB7D-4A2B-8211-CAEF76B9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4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5C226EF-692E-436E-9FDD-58274B0F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4DB0B-E811-4057-AE20-D0C7B4D02742}" type="datetimeFigureOut">
              <a:rPr lang="en-US"/>
              <a:pPr>
                <a:defRPr/>
              </a:pPr>
              <a:t>4/21/2021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D21CCEE-3F3F-4EC1-BE17-51F10C7E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5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C39F558-9F1F-4F2D-9F4B-4C5DFC12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01231-243C-45A5-8E8C-DF2EC91A8191}" type="datetimeFigureOut">
              <a:rPr lang="en-US"/>
              <a:pPr>
                <a:defRPr/>
              </a:pPr>
              <a:t>4/21/2021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0482CB7-2FC8-4D36-B0B3-8997B329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0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13" y="1703023"/>
            <a:ext cx="9951458" cy="724774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216" y="1703026"/>
            <a:ext cx="16909598" cy="36506083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413" y="8950775"/>
            <a:ext cx="9951458" cy="29258334"/>
          </a:xfrm>
        </p:spPr>
        <p:txBody>
          <a:bodyPr/>
          <a:lstStyle>
            <a:lvl1pPr marL="0" indent="0">
              <a:buNone/>
              <a:defRPr sz="6400"/>
            </a:lvl1pPr>
            <a:lvl2pPr marL="2086295" indent="0">
              <a:buNone/>
              <a:defRPr sz="5500"/>
            </a:lvl2pPr>
            <a:lvl3pPr marL="4172590" indent="0">
              <a:buNone/>
              <a:defRPr sz="4600"/>
            </a:lvl3pPr>
            <a:lvl4pPr marL="6258885" indent="0">
              <a:buNone/>
              <a:defRPr sz="4100"/>
            </a:lvl4pPr>
            <a:lvl5pPr marL="8345180" indent="0">
              <a:buNone/>
              <a:defRPr sz="4100"/>
            </a:lvl5pPr>
            <a:lvl6pPr marL="10431475" indent="0">
              <a:buNone/>
              <a:defRPr sz="4100"/>
            </a:lvl6pPr>
            <a:lvl7pPr marL="12517770" indent="0">
              <a:buNone/>
              <a:defRPr sz="4100"/>
            </a:lvl7pPr>
            <a:lvl8pPr marL="14604065" indent="0">
              <a:buNone/>
              <a:defRPr sz="4100"/>
            </a:lvl8pPr>
            <a:lvl9pPr marL="16690360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25B1C45-C240-49EE-B1D4-A761A963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FFAC1-BE6B-49A0-A236-078A654A39C1}" type="datetimeFigureOut">
              <a:rPr lang="en-US"/>
              <a:pPr>
                <a:defRPr/>
              </a:pPr>
              <a:t>4/21/2021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B21604-7844-4BB5-9F5A-629A9AC3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50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8864" y="29941520"/>
            <a:ext cx="18148935" cy="353476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8864" y="3821900"/>
            <a:ext cx="18148935" cy="25664160"/>
          </a:xfrm>
        </p:spPr>
        <p:txBody>
          <a:bodyPr rtlCol="0">
            <a:normAutofit/>
          </a:bodyPr>
          <a:lstStyle>
            <a:lvl1pPr marL="0" indent="0">
              <a:buNone/>
              <a:defRPr sz="14600"/>
            </a:lvl1pPr>
            <a:lvl2pPr marL="2086295" indent="0">
              <a:buNone/>
              <a:defRPr sz="12800"/>
            </a:lvl2pPr>
            <a:lvl3pPr marL="4172590" indent="0">
              <a:buNone/>
              <a:defRPr sz="11000"/>
            </a:lvl3pPr>
            <a:lvl4pPr marL="6258885" indent="0">
              <a:buNone/>
              <a:defRPr sz="9100"/>
            </a:lvl4pPr>
            <a:lvl5pPr marL="8345180" indent="0">
              <a:buNone/>
              <a:defRPr sz="9100"/>
            </a:lvl5pPr>
            <a:lvl6pPr marL="10431475" indent="0">
              <a:buNone/>
              <a:defRPr sz="9100"/>
            </a:lvl6pPr>
            <a:lvl7pPr marL="12517770" indent="0">
              <a:buNone/>
              <a:defRPr sz="9100"/>
            </a:lvl7pPr>
            <a:lvl8pPr marL="14604065" indent="0">
              <a:buNone/>
              <a:defRPr sz="9100"/>
            </a:lvl8pPr>
            <a:lvl9pPr marL="16690360" indent="0">
              <a:buNone/>
              <a:defRPr sz="91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8864" y="33476286"/>
            <a:ext cx="18148935" cy="5019954"/>
          </a:xfrm>
        </p:spPr>
        <p:txBody>
          <a:bodyPr/>
          <a:lstStyle>
            <a:lvl1pPr marL="0" indent="0">
              <a:buNone/>
              <a:defRPr sz="6400"/>
            </a:lvl1pPr>
            <a:lvl2pPr marL="2086295" indent="0">
              <a:buNone/>
              <a:defRPr sz="5500"/>
            </a:lvl2pPr>
            <a:lvl3pPr marL="4172590" indent="0">
              <a:buNone/>
              <a:defRPr sz="4600"/>
            </a:lvl3pPr>
            <a:lvl4pPr marL="6258885" indent="0">
              <a:buNone/>
              <a:defRPr sz="4100"/>
            </a:lvl4pPr>
            <a:lvl5pPr marL="8345180" indent="0">
              <a:buNone/>
              <a:defRPr sz="4100"/>
            </a:lvl5pPr>
            <a:lvl6pPr marL="10431475" indent="0">
              <a:buNone/>
              <a:defRPr sz="4100"/>
            </a:lvl6pPr>
            <a:lvl7pPr marL="12517770" indent="0">
              <a:buNone/>
              <a:defRPr sz="4100"/>
            </a:lvl7pPr>
            <a:lvl8pPr marL="14604065" indent="0">
              <a:buNone/>
              <a:defRPr sz="4100"/>
            </a:lvl8pPr>
            <a:lvl9pPr marL="16690360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FDE8595-C0CE-4296-ACEC-08BB29DBB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AEE2F-3AC9-4C34-952F-59873E42B413}" type="datetimeFigureOut">
              <a:rPr lang="en-US"/>
              <a:pPr>
                <a:defRPr/>
              </a:pPr>
              <a:t>4/21/2021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5418C79-0685-46E0-9FB7-135F7E36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0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CamtasiaStudio_content.png">
            <a:extLst>
              <a:ext uri="{FF2B5EF4-FFF2-40B4-BE49-F238E27FC236}">
                <a16:creationId xmlns:a16="http://schemas.microsoft.com/office/drawing/2014/main" id="{65789E58-AE02-4388-A5C7-B5F25CF427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248225" cy="427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8BB8505-5603-4956-BE0F-2037E301592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512888" y="1712913"/>
            <a:ext cx="27222450" cy="712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59" tIns="208630" rIns="417259" bIns="20863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4CBCF428-EFF3-4CE4-B0B8-11C10F1E3C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512888" y="9980613"/>
            <a:ext cx="27222450" cy="282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59" tIns="208630" rIns="417259" bIns="2086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022B9-046A-4FA9-B336-856093F34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12888" y="38496875"/>
            <a:ext cx="7058025" cy="2276475"/>
          </a:xfrm>
          <a:prstGeom prst="rect">
            <a:avLst/>
          </a:prstGeom>
        </p:spPr>
        <p:txBody>
          <a:bodyPr vert="horz" lIns="417259" tIns="208630" rIns="417259" bIns="20863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4100">
                <a:solidFill>
                  <a:srgbClr val="77777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5AD0CA7-B6B4-44FC-818C-503ACC6BA091}" type="datetimeFigureOut">
              <a:rPr lang="en-US"/>
              <a:pPr>
                <a:defRPr/>
              </a:pPr>
              <a:t>4/21/2021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8C1F9-B200-4E6A-A6A7-5F1EAA344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34625" y="38496875"/>
            <a:ext cx="9578975" cy="2276475"/>
          </a:xfrm>
          <a:prstGeom prst="rect">
            <a:avLst/>
          </a:prstGeom>
        </p:spPr>
        <p:txBody>
          <a:bodyPr vert="horz" lIns="417259" tIns="208630" rIns="417259" bIns="20863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4100">
                <a:solidFill>
                  <a:srgbClr val="77777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100" kern="1200">
          <a:solidFill>
            <a:srgbClr val="C3CE8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100">
          <a:solidFill>
            <a:srgbClr val="C3CE8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100">
          <a:solidFill>
            <a:srgbClr val="C3CE8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100">
          <a:solidFill>
            <a:srgbClr val="C3CE8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100">
          <a:solidFill>
            <a:srgbClr val="C3CE81"/>
          </a:solidFill>
          <a:latin typeface="Arial" charset="0"/>
          <a:cs typeface="Arial" charset="0"/>
        </a:defRPr>
      </a:lvl5pPr>
      <a:lvl6pPr marL="2086295" algn="ctr" rtl="0" fontAlgn="base">
        <a:spcBef>
          <a:spcPct val="0"/>
        </a:spcBef>
        <a:spcAft>
          <a:spcPct val="0"/>
        </a:spcAft>
        <a:defRPr sz="20100">
          <a:solidFill>
            <a:srgbClr val="C3CE81"/>
          </a:solidFill>
          <a:latin typeface="Arial" charset="0"/>
          <a:cs typeface="Arial" charset="0"/>
        </a:defRPr>
      </a:lvl6pPr>
      <a:lvl7pPr marL="4172590" algn="ctr" rtl="0" fontAlgn="base">
        <a:spcBef>
          <a:spcPct val="0"/>
        </a:spcBef>
        <a:spcAft>
          <a:spcPct val="0"/>
        </a:spcAft>
        <a:defRPr sz="20100">
          <a:solidFill>
            <a:srgbClr val="C3CE81"/>
          </a:solidFill>
          <a:latin typeface="Arial" charset="0"/>
          <a:cs typeface="Arial" charset="0"/>
        </a:defRPr>
      </a:lvl7pPr>
      <a:lvl8pPr marL="6258885" algn="ctr" rtl="0" fontAlgn="base">
        <a:spcBef>
          <a:spcPct val="0"/>
        </a:spcBef>
        <a:spcAft>
          <a:spcPct val="0"/>
        </a:spcAft>
        <a:defRPr sz="20100">
          <a:solidFill>
            <a:srgbClr val="C3CE81"/>
          </a:solidFill>
          <a:latin typeface="Arial" charset="0"/>
          <a:cs typeface="Arial" charset="0"/>
        </a:defRPr>
      </a:lvl8pPr>
      <a:lvl9pPr marL="8345180" algn="ctr" rtl="0" fontAlgn="base">
        <a:spcBef>
          <a:spcPct val="0"/>
        </a:spcBef>
        <a:spcAft>
          <a:spcPct val="0"/>
        </a:spcAft>
        <a:defRPr sz="20100">
          <a:solidFill>
            <a:srgbClr val="C3CE81"/>
          </a:solidFill>
          <a:latin typeface="Arial" charset="0"/>
          <a:cs typeface="Arial" charset="0"/>
        </a:defRPr>
      </a:lvl9pPr>
    </p:titleStyle>
    <p:bodyStyle>
      <a:lvl1pPr marL="1563688" indent="-15636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600" kern="1200">
          <a:solidFill>
            <a:srgbClr val="929395"/>
          </a:solidFill>
          <a:latin typeface="Arial" pitchFamily="34" charset="0"/>
          <a:ea typeface="+mn-ea"/>
          <a:cs typeface="Arial" pitchFamily="34" charset="0"/>
        </a:defRPr>
      </a:lvl1pPr>
      <a:lvl2pPr marL="3389313" indent="-13033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800" kern="1200">
          <a:solidFill>
            <a:srgbClr val="929395"/>
          </a:solidFill>
          <a:latin typeface="Arial" pitchFamily="34" charset="0"/>
          <a:ea typeface="+mn-ea"/>
          <a:cs typeface="Arial" pitchFamily="34" charset="0"/>
        </a:defRPr>
      </a:lvl2pPr>
      <a:lvl3pPr marL="5214938" indent="-10429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000" kern="1200">
          <a:solidFill>
            <a:srgbClr val="929395"/>
          </a:solidFill>
          <a:latin typeface="Arial" pitchFamily="34" charset="0"/>
          <a:ea typeface="+mn-ea"/>
          <a:cs typeface="Arial" pitchFamily="34" charset="0"/>
        </a:defRPr>
      </a:lvl3pPr>
      <a:lvl4pPr marL="7300913" indent="-10429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100" kern="1200">
          <a:solidFill>
            <a:srgbClr val="929395"/>
          </a:solidFill>
          <a:latin typeface="Arial" pitchFamily="34" charset="0"/>
          <a:ea typeface="+mn-ea"/>
          <a:cs typeface="Arial" pitchFamily="34" charset="0"/>
        </a:defRPr>
      </a:lvl4pPr>
      <a:lvl5pPr marL="9386888" indent="-10429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100" kern="1200">
          <a:solidFill>
            <a:srgbClr val="929395"/>
          </a:solidFill>
          <a:latin typeface="Arial" pitchFamily="34" charset="0"/>
          <a:ea typeface="+mn-ea"/>
          <a:cs typeface="Arial" pitchFamily="34" charset="0"/>
        </a:defRPr>
      </a:lvl5pPr>
      <a:lvl6pPr marL="11474623" indent="-1043148" algn="l" defTabSz="4172590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0918" indent="-1043148" algn="l" defTabSz="4172590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47213" indent="-1043148" algn="l" defTabSz="4172590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33508" indent="-1043148" algn="l" defTabSz="4172590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25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6295" algn="l" defTabSz="41725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2590" algn="l" defTabSz="41725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58885" algn="l" defTabSz="41725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5180" algn="l" defTabSz="41725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1475" algn="l" defTabSz="41725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17770" algn="l" defTabSz="41725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04065" algn="l" defTabSz="41725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0360" algn="l" defTabSz="41725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Relationship Id="rId9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FE0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B246B6E8-565A-488C-B5B0-4EEB926292EF}"/>
              </a:ext>
            </a:extLst>
          </p:cNvPr>
          <p:cNvSpPr/>
          <p:nvPr/>
        </p:nvSpPr>
        <p:spPr>
          <a:xfrm>
            <a:off x="10323513" y="6375400"/>
            <a:ext cx="19583400" cy="11049000"/>
          </a:xfrm>
          <a:prstGeom prst="rect">
            <a:avLst/>
          </a:prstGeom>
          <a:solidFill>
            <a:srgbClr val="FAE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dirty="0"/>
              <a:t>²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8BF71B-33A1-4DD8-8CD4-837D1CA46356}"/>
              </a:ext>
            </a:extLst>
          </p:cNvPr>
          <p:cNvSpPr/>
          <p:nvPr/>
        </p:nvSpPr>
        <p:spPr bwMode="auto">
          <a:xfrm>
            <a:off x="3269659" y="355600"/>
            <a:ext cx="22217653" cy="2514600"/>
          </a:xfrm>
          <a:prstGeom prst="rect">
            <a:avLst/>
          </a:prstGeom>
          <a:solidFill>
            <a:srgbClr val="86A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988D6C-7167-4E96-AC8D-51AF5E1864B8}"/>
              </a:ext>
            </a:extLst>
          </p:cNvPr>
          <p:cNvSpPr/>
          <p:nvPr/>
        </p:nvSpPr>
        <p:spPr>
          <a:xfrm>
            <a:off x="20229513" y="3251200"/>
            <a:ext cx="9677400" cy="2819400"/>
          </a:xfrm>
          <a:prstGeom prst="rect">
            <a:avLst/>
          </a:prstGeom>
          <a:solidFill>
            <a:srgbClr val="4E4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3317" name="ZoneTexte 18">
            <a:extLst>
              <a:ext uri="{FF2B5EF4-FFF2-40B4-BE49-F238E27FC236}">
                <a16:creationId xmlns:a16="http://schemas.microsoft.com/office/drawing/2014/main" id="{B6268571-F04E-4E70-B273-2E21257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913" y="517525"/>
            <a:ext cx="253746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NL" altLang="fr-FR" sz="6600" dirty="0">
                <a:solidFill>
                  <a:srgbClr val="495B64"/>
                </a:solidFill>
                <a:latin typeface="Futura-CondensedLight" pitchFamily="34" charset="0"/>
              </a:rPr>
              <a:t>BREDA UNIVERSITY OF APPLIED SCIENCES</a:t>
            </a:r>
            <a:r>
              <a:rPr lang="fr-FR" altLang="fr-FR" sz="6600" dirty="0">
                <a:solidFill>
                  <a:srgbClr val="495B64"/>
                </a:solidFill>
                <a:latin typeface="Futura-CondensedLight" pitchFamily="34" charset="0"/>
              </a:rPr>
              <a:t>, </a:t>
            </a:r>
            <a:endParaRPr lang="en-NL" altLang="fr-FR" sz="6600" dirty="0">
              <a:solidFill>
                <a:srgbClr val="495B64"/>
              </a:solidFill>
              <a:latin typeface="Futura-CondensedLight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NL" altLang="fr-FR" sz="6600" dirty="0">
                <a:solidFill>
                  <a:srgbClr val="495B64"/>
                </a:solidFill>
                <a:latin typeface="Futura-CondensedLight" pitchFamily="34" charset="0"/>
              </a:rPr>
              <a:t>DEPARTMENT OF ARTIFICIAL INTELLIGENCE AND DATA MANAGEMENT</a:t>
            </a:r>
            <a:endParaRPr lang="fr-FR" altLang="fr-FR" sz="6600" dirty="0">
              <a:solidFill>
                <a:srgbClr val="495B64"/>
              </a:solidFill>
              <a:latin typeface="Futura-CondensedLight" pitchFamily="34" charset="0"/>
            </a:endParaRPr>
          </a:p>
        </p:txBody>
      </p:sp>
      <p:grpSp>
        <p:nvGrpSpPr>
          <p:cNvPr id="13318" name="Groupe 37">
            <a:extLst>
              <a:ext uri="{FF2B5EF4-FFF2-40B4-BE49-F238E27FC236}">
                <a16:creationId xmlns:a16="http://schemas.microsoft.com/office/drawing/2014/main" id="{9575DF5D-CCFD-4B78-B537-2F2CB465C7CB}"/>
              </a:ext>
            </a:extLst>
          </p:cNvPr>
          <p:cNvGrpSpPr>
            <a:grpSpLocks/>
          </p:cNvGrpSpPr>
          <p:nvPr/>
        </p:nvGrpSpPr>
        <p:grpSpPr bwMode="auto">
          <a:xfrm>
            <a:off x="341313" y="3251200"/>
            <a:ext cx="19583400" cy="3000375"/>
            <a:chOff x="341312" y="3251200"/>
            <a:chExt cx="19583400" cy="30000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E5F426-A148-4D91-8333-D5BB94000CD9}"/>
                </a:ext>
              </a:extLst>
            </p:cNvPr>
            <p:cNvSpPr/>
            <p:nvPr/>
          </p:nvSpPr>
          <p:spPr>
            <a:xfrm>
              <a:off x="341312" y="3251200"/>
              <a:ext cx="19583400" cy="2819120"/>
            </a:xfrm>
            <a:prstGeom prst="rect">
              <a:avLst/>
            </a:prstGeom>
            <a:solidFill>
              <a:srgbClr val="4E47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13393" name="ZoneTexte 36">
              <a:extLst>
                <a:ext uri="{FF2B5EF4-FFF2-40B4-BE49-F238E27FC236}">
                  <a16:creationId xmlns:a16="http://schemas.microsoft.com/office/drawing/2014/main" id="{C160A8CA-2FDF-4983-AC01-282C3A4BF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8712" y="3327400"/>
              <a:ext cx="17145000" cy="2923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NL" altLang="fr-FR" sz="5400" dirty="0">
                  <a:solidFill>
                    <a:srgbClr val="FAECD1"/>
                  </a:solidFill>
                  <a:latin typeface="Gill Sans MT" panose="020B0502020104020203" pitchFamily="34" charset="0"/>
                </a:rPr>
                <a:t>SCIENTIFIC POSTER:</a:t>
              </a:r>
              <a:endParaRPr lang="fr-FR" altLang="fr-FR" sz="5400" dirty="0">
                <a:solidFill>
                  <a:srgbClr val="FAECD1"/>
                </a:solidFill>
                <a:latin typeface="Gill Sans MT" panose="020B0502020104020203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NL" altLang="fr-FR" sz="13000" dirty="0">
                  <a:solidFill>
                    <a:srgbClr val="FAECD1"/>
                  </a:solidFill>
                  <a:latin typeface="Futura-CondensedLight" pitchFamily="34" charset="0"/>
                </a:rPr>
                <a:t>PLACE YOUR TITLE HERE</a:t>
              </a:r>
              <a:r>
                <a:rPr lang="fr-FR" altLang="fr-FR" sz="13000" dirty="0">
                  <a:solidFill>
                    <a:srgbClr val="FAECD1"/>
                  </a:solidFill>
                  <a:latin typeface="Futura-CondensedLight" pitchFamily="34" charset="0"/>
                </a:rPr>
                <a:t>...</a:t>
              </a: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107CD10-5E29-4A69-A4B2-0C95532867AC}"/>
              </a:ext>
            </a:extLst>
          </p:cNvPr>
          <p:cNvSpPr/>
          <p:nvPr/>
        </p:nvSpPr>
        <p:spPr>
          <a:xfrm>
            <a:off x="341313" y="6375400"/>
            <a:ext cx="9677400" cy="11049000"/>
          </a:xfrm>
          <a:prstGeom prst="rect">
            <a:avLst/>
          </a:prstGeom>
          <a:solidFill>
            <a:srgbClr val="FAE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33E1820-0DA2-4F01-9B69-2E0426F24827}"/>
              </a:ext>
            </a:extLst>
          </p:cNvPr>
          <p:cNvSpPr/>
          <p:nvPr/>
        </p:nvSpPr>
        <p:spPr>
          <a:xfrm>
            <a:off x="341313" y="6375400"/>
            <a:ext cx="9677400" cy="1752600"/>
          </a:xfrm>
          <a:prstGeom prst="rect">
            <a:avLst/>
          </a:prstGeom>
          <a:solidFill>
            <a:srgbClr val="907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B641495-B462-418A-9883-CC59C1F8ED12}"/>
              </a:ext>
            </a:extLst>
          </p:cNvPr>
          <p:cNvSpPr/>
          <p:nvPr/>
        </p:nvSpPr>
        <p:spPr>
          <a:xfrm>
            <a:off x="10323513" y="6375400"/>
            <a:ext cx="19583400" cy="1752600"/>
          </a:xfrm>
          <a:prstGeom prst="rect">
            <a:avLst/>
          </a:prstGeom>
          <a:solidFill>
            <a:srgbClr val="495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AE15267-F416-4BAC-B220-D2AEB4DE67EF}"/>
              </a:ext>
            </a:extLst>
          </p:cNvPr>
          <p:cNvSpPr/>
          <p:nvPr/>
        </p:nvSpPr>
        <p:spPr>
          <a:xfrm>
            <a:off x="341313" y="17729200"/>
            <a:ext cx="9677400" cy="10972800"/>
          </a:xfrm>
          <a:prstGeom prst="rect">
            <a:avLst/>
          </a:prstGeom>
          <a:solidFill>
            <a:srgbClr val="FAE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C264961-9424-408B-B04B-F8B7DF41AF11}"/>
              </a:ext>
            </a:extLst>
          </p:cNvPr>
          <p:cNvSpPr/>
          <p:nvPr/>
        </p:nvSpPr>
        <p:spPr>
          <a:xfrm>
            <a:off x="341313" y="17729200"/>
            <a:ext cx="9677400" cy="1752600"/>
          </a:xfrm>
          <a:prstGeom prst="rect">
            <a:avLst/>
          </a:prstGeom>
          <a:solidFill>
            <a:srgbClr val="EA9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14DE6DA-E991-41FF-9D1D-509CC0D302FB}"/>
              </a:ext>
            </a:extLst>
          </p:cNvPr>
          <p:cNvSpPr/>
          <p:nvPr/>
        </p:nvSpPr>
        <p:spPr>
          <a:xfrm>
            <a:off x="341313" y="29083000"/>
            <a:ext cx="9677400" cy="10972800"/>
          </a:xfrm>
          <a:prstGeom prst="rect">
            <a:avLst/>
          </a:prstGeom>
          <a:solidFill>
            <a:srgbClr val="FAE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E7DB82E-33C7-4D92-B1E4-3A33F927C89A}"/>
              </a:ext>
            </a:extLst>
          </p:cNvPr>
          <p:cNvSpPr/>
          <p:nvPr/>
        </p:nvSpPr>
        <p:spPr>
          <a:xfrm>
            <a:off x="341313" y="29083000"/>
            <a:ext cx="9677400" cy="1752600"/>
          </a:xfrm>
          <a:prstGeom prst="rect">
            <a:avLst/>
          </a:prstGeom>
          <a:solidFill>
            <a:srgbClr val="86A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67B0C8E-7600-4F6E-B1A1-B01CDCB7DBEF}"/>
              </a:ext>
            </a:extLst>
          </p:cNvPr>
          <p:cNvSpPr/>
          <p:nvPr/>
        </p:nvSpPr>
        <p:spPr>
          <a:xfrm>
            <a:off x="10323513" y="17881600"/>
            <a:ext cx="19507200" cy="22174200"/>
          </a:xfrm>
          <a:prstGeom prst="rect">
            <a:avLst/>
          </a:prstGeom>
          <a:solidFill>
            <a:srgbClr val="FAE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C5437BF-E8A5-4DCD-9354-11B9FE6D356F}"/>
              </a:ext>
            </a:extLst>
          </p:cNvPr>
          <p:cNvSpPr/>
          <p:nvPr/>
        </p:nvSpPr>
        <p:spPr>
          <a:xfrm>
            <a:off x="10323513" y="17729200"/>
            <a:ext cx="19507200" cy="1752600"/>
          </a:xfrm>
          <a:prstGeom prst="rect">
            <a:avLst/>
          </a:prstGeom>
          <a:solidFill>
            <a:srgbClr val="D86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7FC38CB-018A-4C56-BB22-55F97D43D495}"/>
              </a:ext>
            </a:extLst>
          </p:cNvPr>
          <p:cNvSpPr/>
          <p:nvPr/>
        </p:nvSpPr>
        <p:spPr>
          <a:xfrm>
            <a:off x="341312" y="40436800"/>
            <a:ext cx="22196425" cy="2133600"/>
          </a:xfrm>
          <a:prstGeom prst="rect">
            <a:avLst/>
          </a:prstGeom>
          <a:solidFill>
            <a:srgbClr val="88A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pic>
        <p:nvPicPr>
          <p:cNvPr id="13330" name="Picture 112" descr="C:\Users\PLAY\Desktop\23.png">
            <a:extLst>
              <a:ext uri="{FF2B5EF4-FFF2-40B4-BE49-F238E27FC236}">
                <a16:creationId xmlns:a16="http://schemas.microsoft.com/office/drawing/2014/main" id="{4239E001-D88D-4323-B5C9-2B166720C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18" y="-14030584"/>
            <a:ext cx="220980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1" name="ZoneTexte 142">
            <a:extLst>
              <a:ext uri="{FF2B5EF4-FFF2-40B4-BE49-F238E27FC236}">
                <a16:creationId xmlns:a16="http://schemas.microsoft.com/office/drawing/2014/main" id="{4D391B1E-4D03-4F27-B2C2-D56F33038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513" y="40817800"/>
            <a:ext cx="5638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400" b="1" dirty="0">
                <a:solidFill>
                  <a:srgbClr val="495B64"/>
                </a:solidFill>
              </a:rPr>
              <a:t>S</a:t>
            </a:r>
            <a:r>
              <a:rPr lang="fr-FR" altLang="fr-FR" sz="2400" b="1" dirty="0">
                <a:solidFill>
                  <a:srgbClr val="495B64"/>
                </a:solidFill>
              </a:rPr>
              <a:t>ources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fr-FR" sz="2200" dirty="0">
                <a:solidFill>
                  <a:srgbClr val="495B64"/>
                </a:solidFill>
              </a:rPr>
              <a:t> </a:t>
            </a:r>
            <a:r>
              <a:rPr lang="en-GB" altLang="fr-FR" sz="2200" dirty="0" err="1">
                <a:solidFill>
                  <a:srgbClr val="495B64"/>
                </a:solidFill>
              </a:rPr>
              <a:t>yyyyyy-yyyyyy-yyyyyy-yyyyyy</a:t>
            </a:r>
            <a:endParaRPr lang="en-GB" altLang="fr-FR" sz="2200" dirty="0">
              <a:solidFill>
                <a:srgbClr val="495B64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fr-FR" sz="2200" dirty="0" err="1">
                <a:solidFill>
                  <a:srgbClr val="495B64"/>
                </a:solidFill>
              </a:rPr>
              <a:t>yyyyyy-yyyyyy-yyyyyy-yyyyyy</a:t>
            </a:r>
            <a:endParaRPr lang="en-US" altLang="fr-FR" sz="2200" dirty="0">
              <a:solidFill>
                <a:srgbClr val="495B64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fr-FR" sz="2200" dirty="0">
                <a:solidFill>
                  <a:srgbClr val="495B64"/>
                </a:solidFill>
              </a:rPr>
              <a:t> </a:t>
            </a:r>
            <a:r>
              <a:rPr lang="en-US" altLang="fr-FR" sz="2200" dirty="0" err="1">
                <a:solidFill>
                  <a:srgbClr val="495B64"/>
                </a:solidFill>
              </a:rPr>
              <a:t>yyyyyy-yyyyyy-yyyyyy-yyyyyy</a:t>
            </a:r>
            <a:endParaRPr lang="en-US" altLang="fr-FR" sz="2200" dirty="0">
              <a:solidFill>
                <a:srgbClr val="495B64"/>
              </a:solidFill>
            </a:endParaRPr>
          </a:p>
        </p:txBody>
      </p: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B93C903E-90CD-417D-913B-D875A83B94C7}"/>
              </a:ext>
            </a:extLst>
          </p:cNvPr>
          <p:cNvCxnSpPr/>
          <p:nvPr/>
        </p:nvCxnSpPr>
        <p:spPr>
          <a:xfrm rot="5400000">
            <a:off x="4342607" y="41542494"/>
            <a:ext cx="1600200" cy="1587"/>
          </a:xfrm>
          <a:prstGeom prst="line">
            <a:avLst/>
          </a:prstGeom>
          <a:ln>
            <a:solidFill>
              <a:srgbClr val="495B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C772F9DE-2B18-498F-8188-29F1B9166F3D}"/>
              </a:ext>
            </a:extLst>
          </p:cNvPr>
          <p:cNvCxnSpPr/>
          <p:nvPr/>
        </p:nvCxnSpPr>
        <p:spPr>
          <a:xfrm rot="5400000">
            <a:off x="9219407" y="41540906"/>
            <a:ext cx="1600200" cy="1587"/>
          </a:xfrm>
          <a:prstGeom prst="line">
            <a:avLst/>
          </a:prstGeom>
          <a:ln>
            <a:solidFill>
              <a:srgbClr val="495B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34F858FC-8C61-40F5-88B5-7EF3B1A02B58}"/>
              </a:ext>
            </a:extLst>
          </p:cNvPr>
          <p:cNvCxnSpPr/>
          <p:nvPr/>
        </p:nvCxnSpPr>
        <p:spPr>
          <a:xfrm rot="5400000">
            <a:off x="14248607" y="41617106"/>
            <a:ext cx="1600200" cy="1587"/>
          </a:xfrm>
          <a:prstGeom prst="line">
            <a:avLst/>
          </a:prstGeom>
          <a:ln>
            <a:solidFill>
              <a:srgbClr val="495B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5" name="ZoneTexte 149">
            <a:extLst>
              <a:ext uri="{FF2B5EF4-FFF2-40B4-BE49-F238E27FC236}">
                <a16:creationId xmlns:a16="http://schemas.microsoft.com/office/drawing/2014/main" id="{3A87F187-20A0-4C6D-B30B-CFAD22DAE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5913" y="40817800"/>
            <a:ext cx="4648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400" b="1" dirty="0">
                <a:solidFill>
                  <a:srgbClr val="495B64"/>
                </a:solidFill>
              </a:rPr>
              <a:t>Resources</a:t>
            </a:r>
            <a:endParaRPr lang="fr-FR" altLang="fr-FR" sz="2400" b="1" dirty="0">
              <a:solidFill>
                <a:srgbClr val="495B64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fr-FR" sz="2200" dirty="0">
                <a:solidFill>
                  <a:srgbClr val="495B64"/>
                </a:solidFill>
              </a:rPr>
              <a:t>z</a:t>
            </a:r>
            <a:r>
              <a:rPr lang="en-NL" altLang="fr-FR" sz="2200" dirty="0" err="1">
                <a:solidFill>
                  <a:srgbClr val="495B64"/>
                </a:solidFill>
              </a:rPr>
              <a:t>zzzzz</a:t>
            </a:r>
            <a:r>
              <a:rPr lang="en-NL" altLang="fr-FR" sz="2200" dirty="0">
                <a:solidFill>
                  <a:srgbClr val="495B64"/>
                </a:solidFill>
              </a:rPr>
              <a:t>-</a:t>
            </a:r>
            <a:r>
              <a:rPr lang="en-GB" altLang="fr-FR" sz="2200" dirty="0">
                <a:solidFill>
                  <a:srgbClr val="495B64"/>
                </a:solidFill>
              </a:rPr>
              <a:t>z</a:t>
            </a:r>
            <a:r>
              <a:rPr lang="en-NL" altLang="fr-FR" sz="2200" dirty="0" err="1">
                <a:solidFill>
                  <a:srgbClr val="495B64"/>
                </a:solidFill>
              </a:rPr>
              <a:t>zzzzz</a:t>
            </a:r>
            <a:r>
              <a:rPr lang="en-NL" altLang="fr-FR" sz="2200" dirty="0">
                <a:solidFill>
                  <a:srgbClr val="495B64"/>
                </a:solidFill>
              </a:rPr>
              <a:t>-</a:t>
            </a:r>
            <a:r>
              <a:rPr lang="en-GB" altLang="fr-FR" sz="2200" dirty="0">
                <a:solidFill>
                  <a:srgbClr val="495B64"/>
                </a:solidFill>
              </a:rPr>
              <a:t>z</a:t>
            </a:r>
            <a:r>
              <a:rPr lang="en-NL" altLang="fr-FR" sz="2200" dirty="0" err="1">
                <a:solidFill>
                  <a:srgbClr val="495B64"/>
                </a:solidFill>
              </a:rPr>
              <a:t>zzzzz</a:t>
            </a:r>
            <a:r>
              <a:rPr lang="en-NL" altLang="fr-FR" sz="2200" dirty="0">
                <a:solidFill>
                  <a:srgbClr val="495B64"/>
                </a:solidFill>
              </a:rPr>
              <a:t>-</a:t>
            </a:r>
            <a:r>
              <a:rPr lang="en-GB" altLang="fr-FR" sz="2200" dirty="0">
                <a:solidFill>
                  <a:srgbClr val="495B64"/>
                </a:solidFill>
              </a:rPr>
              <a:t>z</a:t>
            </a:r>
            <a:r>
              <a:rPr lang="en-NL" altLang="fr-FR" sz="2200" dirty="0" err="1">
                <a:solidFill>
                  <a:srgbClr val="495B64"/>
                </a:solidFill>
              </a:rPr>
              <a:t>zzzzz</a:t>
            </a:r>
            <a:endParaRPr lang="en-US" altLang="fr-FR" sz="2200" dirty="0">
              <a:solidFill>
                <a:srgbClr val="495B64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fr-FR" sz="2200" dirty="0">
                <a:solidFill>
                  <a:srgbClr val="495B64"/>
                </a:solidFill>
              </a:rPr>
              <a:t>z</a:t>
            </a:r>
            <a:r>
              <a:rPr lang="en-NL" altLang="fr-FR" sz="2200" dirty="0" err="1">
                <a:solidFill>
                  <a:srgbClr val="495B64"/>
                </a:solidFill>
              </a:rPr>
              <a:t>zzzzz</a:t>
            </a:r>
            <a:r>
              <a:rPr lang="en-NL" altLang="fr-FR" sz="2200" dirty="0">
                <a:solidFill>
                  <a:srgbClr val="495B64"/>
                </a:solidFill>
              </a:rPr>
              <a:t>-</a:t>
            </a:r>
            <a:r>
              <a:rPr lang="en-GB" altLang="fr-FR" sz="2200" dirty="0">
                <a:solidFill>
                  <a:srgbClr val="495B64"/>
                </a:solidFill>
              </a:rPr>
              <a:t>z</a:t>
            </a:r>
            <a:r>
              <a:rPr lang="en-NL" altLang="fr-FR" sz="2200" dirty="0" err="1">
                <a:solidFill>
                  <a:srgbClr val="495B64"/>
                </a:solidFill>
              </a:rPr>
              <a:t>zzzzz</a:t>
            </a:r>
            <a:r>
              <a:rPr lang="en-NL" altLang="fr-FR" sz="2200" dirty="0">
                <a:solidFill>
                  <a:srgbClr val="495B64"/>
                </a:solidFill>
              </a:rPr>
              <a:t>-</a:t>
            </a:r>
            <a:r>
              <a:rPr lang="en-GB" altLang="fr-FR" sz="2200" dirty="0">
                <a:solidFill>
                  <a:srgbClr val="495B64"/>
                </a:solidFill>
              </a:rPr>
              <a:t>z</a:t>
            </a:r>
            <a:r>
              <a:rPr lang="en-NL" altLang="fr-FR" sz="2200" dirty="0" err="1">
                <a:solidFill>
                  <a:srgbClr val="495B64"/>
                </a:solidFill>
              </a:rPr>
              <a:t>zzzzz</a:t>
            </a:r>
            <a:r>
              <a:rPr lang="en-NL" altLang="fr-FR" sz="2200" dirty="0">
                <a:solidFill>
                  <a:srgbClr val="495B64"/>
                </a:solidFill>
              </a:rPr>
              <a:t>-</a:t>
            </a:r>
            <a:r>
              <a:rPr lang="en-GB" altLang="fr-FR" sz="2200" dirty="0">
                <a:solidFill>
                  <a:srgbClr val="495B64"/>
                </a:solidFill>
              </a:rPr>
              <a:t>z</a:t>
            </a:r>
            <a:r>
              <a:rPr lang="en-NL" altLang="fr-FR" sz="2200" dirty="0" err="1">
                <a:solidFill>
                  <a:srgbClr val="495B64"/>
                </a:solidFill>
              </a:rPr>
              <a:t>zzzzz</a:t>
            </a:r>
            <a:endParaRPr lang="en-US" altLang="fr-FR" sz="2200" dirty="0">
              <a:solidFill>
                <a:srgbClr val="495B64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fr-FR" sz="2200" dirty="0">
                <a:solidFill>
                  <a:srgbClr val="495B64"/>
                </a:solidFill>
              </a:rPr>
              <a:t>z</a:t>
            </a:r>
            <a:r>
              <a:rPr lang="en-NL" altLang="fr-FR" sz="2200" dirty="0" err="1">
                <a:solidFill>
                  <a:srgbClr val="495B64"/>
                </a:solidFill>
              </a:rPr>
              <a:t>zzzzz</a:t>
            </a:r>
            <a:r>
              <a:rPr lang="en-NL" altLang="fr-FR" sz="2200" dirty="0">
                <a:solidFill>
                  <a:srgbClr val="495B64"/>
                </a:solidFill>
              </a:rPr>
              <a:t>-</a:t>
            </a:r>
            <a:r>
              <a:rPr lang="en-GB" altLang="fr-FR" sz="2200" dirty="0">
                <a:solidFill>
                  <a:srgbClr val="495B64"/>
                </a:solidFill>
              </a:rPr>
              <a:t>z</a:t>
            </a:r>
            <a:r>
              <a:rPr lang="en-NL" altLang="fr-FR" sz="2200" dirty="0" err="1">
                <a:solidFill>
                  <a:srgbClr val="495B64"/>
                </a:solidFill>
              </a:rPr>
              <a:t>zzzzz</a:t>
            </a:r>
            <a:r>
              <a:rPr lang="en-NL" altLang="fr-FR" sz="2200" dirty="0">
                <a:solidFill>
                  <a:srgbClr val="495B64"/>
                </a:solidFill>
              </a:rPr>
              <a:t>-</a:t>
            </a:r>
            <a:r>
              <a:rPr lang="en-GB" altLang="fr-FR" sz="2200" dirty="0">
                <a:solidFill>
                  <a:srgbClr val="495B64"/>
                </a:solidFill>
              </a:rPr>
              <a:t>z</a:t>
            </a:r>
            <a:r>
              <a:rPr lang="en-NL" altLang="fr-FR" sz="2200" dirty="0" err="1">
                <a:solidFill>
                  <a:srgbClr val="495B64"/>
                </a:solidFill>
              </a:rPr>
              <a:t>zzzzz</a:t>
            </a:r>
            <a:r>
              <a:rPr lang="en-NL" altLang="fr-FR" sz="2200" dirty="0">
                <a:solidFill>
                  <a:srgbClr val="495B64"/>
                </a:solidFill>
              </a:rPr>
              <a:t>-</a:t>
            </a:r>
            <a:r>
              <a:rPr lang="en-GB" altLang="fr-FR" sz="2200" dirty="0">
                <a:solidFill>
                  <a:srgbClr val="495B64"/>
                </a:solidFill>
              </a:rPr>
              <a:t>z</a:t>
            </a:r>
            <a:r>
              <a:rPr lang="en-NL" altLang="fr-FR" sz="2200" dirty="0" err="1">
                <a:solidFill>
                  <a:srgbClr val="495B64"/>
                </a:solidFill>
              </a:rPr>
              <a:t>zzzzz</a:t>
            </a:r>
            <a:endParaRPr lang="en-US" altLang="fr-FR" sz="2200" dirty="0">
              <a:solidFill>
                <a:srgbClr val="495B64"/>
              </a:solidFill>
            </a:endParaRPr>
          </a:p>
        </p:txBody>
      </p:sp>
      <p:sp>
        <p:nvSpPr>
          <p:cNvPr id="13336" name="ZoneTexte 152">
            <a:extLst>
              <a:ext uri="{FF2B5EF4-FFF2-40B4-BE49-F238E27FC236}">
                <a16:creationId xmlns:a16="http://schemas.microsoft.com/office/drawing/2014/main" id="{58F65920-E556-44A8-9CED-D150E7ED9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40741600"/>
            <a:ext cx="457041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400" b="1" dirty="0">
                <a:solidFill>
                  <a:srgbClr val="495B64"/>
                </a:solidFill>
              </a:rPr>
              <a:t>Notes</a:t>
            </a:r>
            <a:endParaRPr lang="fr-FR" altLang="fr-FR" sz="2400" b="1" dirty="0">
              <a:solidFill>
                <a:srgbClr val="495B64"/>
              </a:solidFill>
            </a:endParaRP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en-US" altLang="fr-FR" sz="2200" dirty="0" err="1">
                <a:solidFill>
                  <a:srgbClr val="495B64"/>
                </a:solidFill>
              </a:rPr>
              <a:t>xxxxxx-xxxxxxx-xxxxxx-xxxxxxx</a:t>
            </a:r>
            <a:endParaRPr lang="en-NL" altLang="fr-FR" sz="2200" dirty="0">
              <a:solidFill>
                <a:srgbClr val="495B64"/>
              </a:solidFill>
            </a:endParaRP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en-US" altLang="fr-FR" sz="2200" dirty="0" err="1">
                <a:solidFill>
                  <a:srgbClr val="495B64"/>
                </a:solidFill>
              </a:rPr>
              <a:t>xxxxxx-xxxxxxx-xxxxxx-xxxxxxx</a:t>
            </a:r>
            <a:endParaRPr lang="en-US" altLang="fr-FR" sz="2200" dirty="0">
              <a:solidFill>
                <a:srgbClr val="495B64"/>
              </a:solidFill>
            </a:endParaRP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en-US" altLang="fr-FR" sz="2200" dirty="0" err="1">
                <a:solidFill>
                  <a:srgbClr val="495B64"/>
                </a:solidFill>
              </a:rPr>
              <a:t>xxxxxx-xxxxxxx-xxxxxx-xxxxxxx</a:t>
            </a:r>
            <a:endParaRPr lang="en-US" altLang="fr-FR" sz="2200" dirty="0">
              <a:solidFill>
                <a:srgbClr val="495B64"/>
              </a:solidFill>
            </a:endParaRPr>
          </a:p>
        </p:txBody>
      </p:sp>
      <p:pic>
        <p:nvPicPr>
          <p:cNvPr id="13337" name="Picture 117" descr="C:\Users\PLAY\Desktop\warning-large.png">
            <a:extLst>
              <a:ext uri="{FF2B5EF4-FFF2-40B4-BE49-F238E27FC236}">
                <a16:creationId xmlns:a16="http://schemas.microsoft.com/office/drawing/2014/main" id="{1A541492-6DC8-4FD5-B907-4759457F5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41198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8" name="Picture 117" descr="C:\Users\PLAY\Desktop\warning-large.png">
            <a:extLst>
              <a:ext uri="{FF2B5EF4-FFF2-40B4-BE49-F238E27FC236}">
                <a16:creationId xmlns:a16="http://schemas.microsoft.com/office/drawing/2014/main" id="{2E1CF5B6-2971-4C4D-9A4B-795C61BA2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41503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9" name="Picture 117" descr="C:\Users\PLAY\Desktop\warning-large.png">
            <a:extLst>
              <a:ext uri="{FF2B5EF4-FFF2-40B4-BE49-F238E27FC236}">
                <a16:creationId xmlns:a16="http://schemas.microsoft.com/office/drawing/2014/main" id="{BEBDF585-ECAC-4DB2-B987-1A5CC196C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41808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" name="Larme 184">
            <a:extLst>
              <a:ext uri="{FF2B5EF4-FFF2-40B4-BE49-F238E27FC236}">
                <a16:creationId xmlns:a16="http://schemas.microsoft.com/office/drawing/2014/main" id="{3C87BF8B-C2C3-4EC2-837B-57CA79E93902}"/>
              </a:ext>
            </a:extLst>
          </p:cNvPr>
          <p:cNvSpPr/>
          <p:nvPr/>
        </p:nvSpPr>
        <p:spPr>
          <a:xfrm>
            <a:off x="493713" y="17881600"/>
            <a:ext cx="1447800" cy="1447800"/>
          </a:xfrm>
          <a:prstGeom prst="teardrop">
            <a:avLst/>
          </a:prstGeom>
          <a:solidFill>
            <a:srgbClr val="D86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341" name="ZoneTexte 106">
            <a:extLst>
              <a:ext uri="{FF2B5EF4-FFF2-40B4-BE49-F238E27FC236}">
                <a16:creationId xmlns:a16="http://schemas.microsoft.com/office/drawing/2014/main" id="{0923FF18-6FF0-47E3-83EF-05A471A54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17883188"/>
            <a:ext cx="93726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8800" dirty="0">
                <a:solidFill>
                  <a:srgbClr val="495B64"/>
                </a:solidFill>
                <a:latin typeface="Futura-CondensedLight" pitchFamily="34" charset="0"/>
              </a:rPr>
              <a:t>03  </a:t>
            </a:r>
            <a:r>
              <a:rPr lang="en-GB" altLang="fr-FR" sz="8800" dirty="0">
                <a:solidFill>
                  <a:srgbClr val="495B64"/>
                </a:solidFill>
                <a:latin typeface="Futura-CondensedLight" pitchFamily="34" charset="0"/>
              </a:rPr>
              <a:t>DISCUSSION</a:t>
            </a:r>
          </a:p>
        </p:txBody>
      </p:sp>
      <p:sp>
        <p:nvSpPr>
          <p:cNvPr id="212" name="Larme 211">
            <a:extLst>
              <a:ext uri="{FF2B5EF4-FFF2-40B4-BE49-F238E27FC236}">
                <a16:creationId xmlns:a16="http://schemas.microsoft.com/office/drawing/2014/main" id="{0D490C97-E485-4506-B26D-44EFD43C1FA6}"/>
              </a:ext>
            </a:extLst>
          </p:cNvPr>
          <p:cNvSpPr/>
          <p:nvPr/>
        </p:nvSpPr>
        <p:spPr>
          <a:xfrm>
            <a:off x="10399713" y="6527800"/>
            <a:ext cx="1447800" cy="1447800"/>
          </a:xfrm>
          <a:prstGeom prst="teardrop">
            <a:avLst/>
          </a:prstGeom>
          <a:solidFill>
            <a:srgbClr val="88A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343" name="ZoneTexte 73">
            <a:extLst>
              <a:ext uri="{FF2B5EF4-FFF2-40B4-BE49-F238E27FC236}">
                <a16:creationId xmlns:a16="http://schemas.microsoft.com/office/drawing/2014/main" id="{B77A4949-8BE6-4221-BC42-7F90C5288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4513" y="6604000"/>
            <a:ext cx="18973800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7700" dirty="0">
                <a:solidFill>
                  <a:srgbClr val="FAECD1"/>
                </a:solidFill>
                <a:latin typeface="Futura-CondensedLight" pitchFamily="34" charset="0"/>
              </a:rPr>
              <a:t>01  </a:t>
            </a:r>
            <a:r>
              <a:rPr lang="en-NL" altLang="fr-FR" sz="7700" dirty="0">
                <a:solidFill>
                  <a:srgbClr val="FAECD1"/>
                </a:solidFill>
                <a:latin typeface="Futura-CondensedLight" pitchFamily="34" charset="0"/>
              </a:rPr>
              <a:t>EDA Methodology</a:t>
            </a:r>
            <a:endParaRPr lang="fr-FR" altLang="fr-FR" sz="7700" dirty="0">
              <a:solidFill>
                <a:srgbClr val="FAECD1"/>
              </a:solidFill>
              <a:latin typeface="Futura-CondensedLight" pitchFamily="34" charset="0"/>
            </a:endParaRPr>
          </a:p>
        </p:txBody>
      </p:sp>
      <p:sp>
        <p:nvSpPr>
          <p:cNvPr id="215" name="Larme 214">
            <a:extLst>
              <a:ext uri="{FF2B5EF4-FFF2-40B4-BE49-F238E27FC236}">
                <a16:creationId xmlns:a16="http://schemas.microsoft.com/office/drawing/2014/main" id="{139A2E8E-19E1-4BE9-BE0E-45FF4F6CFEFC}"/>
              </a:ext>
            </a:extLst>
          </p:cNvPr>
          <p:cNvSpPr/>
          <p:nvPr/>
        </p:nvSpPr>
        <p:spPr>
          <a:xfrm>
            <a:off x="10399713" y="17881600"/>
            <a:ext cx="1447800" cy="1447800"/>
          </a:xfrm>
          <a:prstGeom prst="teardrop">
            <a:avLst/>
          </a:prstGeom>
          <a:solidFill>
            <a:srgbClr val="495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345" name="ZoneTexte 75">
            <a:extLst>
              <a:ext uri="{FF2B5EF4-FFF2-40B4-BE49-F238E27FC236}">
                <a16:creationId xmlns:a16="http://schemas.microsoft.com/office/drawing/2014/main" id="{A20F187A-3817-4FE3-9D95-4E5A8C7C3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2113" y="17881600"/>
            <a:ext cx="133350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8800" dirty="0">
                <a:solidFill>
                  <a:srgbClr val="FFC000"/>
                </a:solidFill>
                <a:latin typeface="Futura-CondensedLight" pitchFamily="34" charset="0"/>
              </a:rPr>
              <a:t>02  </a:t>
            </a:r>
            <a:r>
              <a:rPr lang="en-NL" altLang="fr-FR" sz="8800" dirty="0">
                <a:solidFill>
                  <a:srgbClr val="FFC000"/>
                </a:solidFill>
                <a:latin typeface="Futura-CondensedLight" pitchFamily="34" charset="0"/>
              </a:rPr>
              <a:t>Findings</a:t>
            </a:r>
            <a:endParaRPr lang="fr-FR" altLang="fr-FR" sz="8800" dirty="0">
              <a:solidFill>
                <a:srgbClr val="FFC000"/>
              </a:solidFill>
              <a:latin typeface="Futura-CondensedLight" pitchFamily="34" charset="0"/>
            </a:endParaRPr>
          </a:p>
        </p:txBody>
      </p:sp>
      <p:sp>
        <p:nvSpPr>
          <p:cNvPr id="216" name="Larme 215">
            <a:extLst>
              <a:ext uri="{FF2B5EF4-FFF2-40B4-BE49-F238E27FC236}">
                <a16:creationId xmlns:a16="http://schemas.microsoft.com/office/drawing/2014/main" id="{2F05673E-0D08-4DC4-80FA-F348B463FFBD}"/>
              </a:ext>
            </a:extLst>
          </p:cNvPr>
          <p:cNvSpPr/>
          <p:nvPr/>
        </p:nvSpPr>
        <p:spPr>
          <a:xfrm>
            <a:off x="493713" y="29235400"/>
            <a:ext cx="1447800" cy="1447800"/>
          </a:xfrm>
          <a:prstGeom prst="teardrop">
            <a:avLst/>
          </a:prstGeom>
          <a:solidFill>
            <a:srgbClr val="FAE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347" name="ZoneTexte 117">
            <a:extLst>
              <a:ext uri="{FF2B5EF4-FFF2-40B4-BE49-F238E27FC236}">
                <a16:creationId xmlns:a16="http://schemas.microsoft.com/office/drawing/2014/main" id="{A90F5433-E0E2-45BF-83B3-CA7559861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29406850"/>
            <a:ext cx="9448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7200" dirty="0">
                <a:solidFill>
                  <a:srgbClr val="495B64"/>
                </a:solidFill>
                <a:latin typeface="Futura-CondensedLight" pitchFamily="34" charset="0"/>
              </a:rPr>
              <a:t>0</a:t>
            </a:r>
            <a:r>
              <a:rPr lang="en-NL" altLang="fr-FR" sz="7200" dirty="0">
                <a:solidFill>
                  <a:srgbClr val="495B64"/>
                </a:solidFill>
                <a:latin typeface="Futura-CondensedLight" pitchFamily="34" charset="0"/>
              </a:rPr>
              <a:t>4</a:t>
            </a:r>
            <a:r>
              <a:rPr lang="fr-FR" altLang="fr-FR" sz="7200" dirty="0">
                <a:solidFill>
                  <a:srgbClr val="495B64"/>
                </a:solidFill>
                <a:latin typeface="Futura-CondensedLight" pitchFamily="34" charset="0"/>
              </a:rPr>
              <a:t>  CONCLUSION</a:t>
            </a:r>
            <a:endParaRPr lang="fr-FR" altLang="fr-FR" sz="8800" dirty="0">
              <a:solidFill>
                <a:srgbClr val="495B64"/>
              </a:solidFill>
              <a:latin typeface="Futura-CondensedLight" pitchFamily="34" charset="0"/>
            </a:endParaRPr>
          </a:p>
        </p:txBody>
      </p:sp>
      <p:sp>
        <p:nvSpPr>
          <p:cNvPr id="244" name="ZoneTexte 103">
            <a:extLst>
              <a:ext uri="{FF2B5EF4-FFF2-40B4-BE49-F238E27FC236}">
                <a16:creationId xmlns:a16="http://schemas.microsoft.com/office/drawing/2014/main" id="{70A918DD-F23E-4EA8-9376-72235BBD7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8410000"/>
            <a:ext cx="9220200" cy="467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numCol="2" spcCol="360000" anchor="t">
            <a:spAutoFit/>
          </a:bodyPr>
          <a:lstStyle/>
          <a:p>
            <a:pPr algn="just">
              <a:defRPr/>
            </a:pPr>
            <a:r>
              <a:rPr lang="en-NL" sz="2200">
                <a:solidFill>
                  <a:srgbClr val="4E4748"/>
                </a:solidFill>
                <a:latin typeface="Arial"/>
                <a:cs typeface="Arial"/>
              </a:rPr>
              <a:t>[</a:t>
            </a:r>
            <a:r>
              <a:rPr lang="en-GB" sz="2200" b="1">
                <a:solidFill>
                  <a:srgbClr val="4E4748"/>
                </a:solidFill>
                <a:latin typeface="Arial"/>
                <a:cs typeface="Arial"/>
              </a:rPr>
              <a:t>data-driven research </a:t>
            </a:r>
            <a:r>
              <a:rPr lang="en-GB" sz="2200" b="1" dirty="0">
                <a:solidFill>
                  <a:srgbClr val="4E4748"/>
                </a:solidFill>
                <a:latin typeface="Arial"/>
                <a:cs typeface="Arial"/>
              </a:rPr>
              <a:t>question</a:t>
            </a:r>
            <a:r>
              <a:rPr lang="en-NL" sz="2200" b="1" dirty="0">
                <a:solidFill>
                  <a:srgbClr val="4E4748"/>
                </a:solidFill>
                <a:latin typeface="Arial"/>
                <a:cs typeface="Arial"/>
              </a:rPr>
              <a:t>]? </a:t>
            </a:r>
            <a:r>
              <a:rPr lang="en-NL" sz="2200" dirty="0">
                <a:solidFill>
                  <a:srgbClr val="4E4748"/>
                </a:solidFill>
                <a:latin typeface="Arial"/>
                <a:cs typeface="Arial"/>
              </a:rPr>
              <a:t>Well written text communicating stuff</a:t>
            </a:r>
            <a:endParaRPr lang="fr-FR" sz="2200" dirty="0">
              <a:solidFill>
                <a:srgbClr val="4E4748"/>
              </a:solidFill>
              <a:latin typeface="Arial"/>
              <a:cs typeface="Arial"/>
            </a:endParaRPr>
          </a:p>
          <a:p>
            <a:pPr algn="just">
              <a:defRPr/>
            </a:pPr>
            <a:endParaRPr lang="en-NL" sz="2200" dirty="0">
              <a:solidFill>
                <a:srgbClr val="4E4748"/>
              </a:solidFill>
              <a:latin typeface="Arial" charset="0"/>
              <a:cs typeface="Arial" charset="0"/>
            </a:endParaRPr>
          </a:p>
          <a:p>
            <a:pPr algn="just">
              <a:defRPr/>
            </a:pPr>
            <a:r>
              <a:rPr lang="en-NL" sz="2200" b="1" dirty="0">
                <a:solidFill>
                  <a:srgbClr val="4E4748"/>
                </a:solidFill>
                <a:latin typeface="Arial" charset="0"/>
                <a:cs typeface="Arial" charset="0"/>
              </a:rPr>
              <a:t>Background.</a:t>
            </a:r>
            <a:endParaRPr lang="fr-FR" sz="2200" b="1" dirty="0">
              <a:solidFill>
                <a:srgbClr val="4E4748"/>
              </a:solidFill>
              <a:latin typeface="Arial" charset="0"/>
              <a:cs typeface="Arial" charset="0"/>
            </a:endParaRPr>
          </a:p>
          <a:p>
            <a:pPr algn="just">
              <a:defRPr/>
            </a:pPr>
            <a:r>
              <a:rPr lang="fr-FR" sz="2200" dirty="0">
                <a:solidFill>
                  <a:srgbClr val="4E4748"/>
                </a:solidFill>
                <a:latin typeface="Arial" charset="0"/>
                <a:cs typeface="Arial" charset="0"/>
              </a:rPr>
              <a:t>-</a:t>
            </a:r>
            <a:r>
              <a:rPr lang="en-NL" sz="2200" dirty="0">
                <a:solidFill>
                  <a:srgbClr val="4E4748"/>
                </a:solidFill>
                <a:latin typeface="Arial" charset="0"/>
                <a:cs typeface="Arial" charset="0"/>
              </a:rPr>
              <a:t> Create context: What are the important factors(or variables) for the reader to know?</a:t>
            </a:r>
          </a:p>
          <a:p>
            <a:pPr algn="just">
              <a:defRPr/>
            </a:pPr>
            <a:r>
              <a:rPr lang="en-NL" sz="2200" b="1" dirty="0">
                <a:solidFill>
                  <a:srgbClr val="4E4748"/>
                </a:solidFill>
                <a:latin typeface="Arial" charset="0"/>
                <a:cs typeface="Arial" charset="0"/>
              </a:rPr>
              <a:t>Closing Statement/Justification.</a:t>
            </a:r>
            <a:endParaRPr lang="fr-FR" sz="2200" b="1" dirty="0">
              <a:solidFill>
                <a:srgbClr val="4E4748"/>
              </a:solidFill>
              <a:latin typeface="Arial" charset="0"/>
              <a:cs typeface="Arial" charset="0"/>
            </a:endParaRPr>
          </a:p>
          <a:p>
            <a:pPr algn="just">
              <a:defRPr/>
            </a:pPr>
            <a:r>
              <a:rPr lang="fr-FR" sz="2200" dirty="0">
                <a:solidFill>
                  <a:srgbClr val="4E4748"/>
                </a:solidFill>
                <a:latin typeface="Arial" charset="0"/>
                <a:cs typeface="Arial" charset="0"/>
              </a:rPr>
              <a:t> -</a:t>
            </a:r>
            <a:r>
              <a:rPr lang="en-NL" sz="2200" dirty="0">
                <a:solidFill>
                  <a:srgbClr val="4E4748"/>
                </a:solidFill>
                <a:latin typeface="Arial" charset="0"/>
                <a:cs typeface="Arial" charset="0"/>
              </a:rPr>
              <a:t> What is the problem? Why is it a problem? How is your question going to provide insight in into the problem?</a:t>
            </a:r>
          </a:p>
          <a:p>
            <a:pPr algn="just">
              <a:defRPr/>
            </a:pPr>
            <a:endParaRPr lang="fr-FR" sz="2200" dirty="0">
              <a:solidFill>
                <a:srgbClr val="4E4748"/>
              </a:solidFill>
              <a:latin typeface="Arial" charset="0"/>
              <a:cs typeface="Arial" charset="0"/>
            </a:endParaRPr>
          </a:p>
          <a:p>
            <a:pPr algn="just">
              <a:defRPr/>
            </a:pPr>
            <a:r>
              <a:rPr lang="en-NL" sz="2200" dirty="0">
                <a:solidFill>
                  <a:srgbClr val="4E4748"/>
                </a:solidFill>
                <a:latin typeface="Arial" charset="0"/>
                <a:cs typeface="Arial" charset="0"/>
              </a:rPr>
              <a:t>ILO: 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WordVisi_MSFontService"/>
              </a:rPr>
              <a:t>Question articulation</a:t>
            </a:r>
            <a:r>
              <a:rPr lang="en-NL" sz="2400" b="0" i="0" dirty="0">
                <a:solidFill>
                  <a:srgbClr val="333333"/>
                </a:solidFill>
                <a:effectLst/>
                <a:latin typeface="WordVisi_MSFontService"/>
              </a:rPr>
              <a:t>, Domain Knowledge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NL" altLang="fr-FR" sz="2200" b="1" dirty="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200" dirty="0">
                <a:solidFill>
                  <a:srgbClr val="4E4748"/>
                </a:solidFill>
              </a:rPr>
              <a:t>Dublin </a:t>
            </a:r>
            <a:r>
              <a:rPr lang="en-NL" altLang="fr-FR" sz="2200" dirty="0" err="1">
                <a:solidFill>
                  <a:srgbClr val="4E4748"/>
                </a:solidFill>
              </a:rPr>
              <a:t>Descriptiors</a:t>
            </a:r>
            <a:r>
              <a:rPr lang="en-NL" altLang="fr-FR" sz="2200" dirty="0">
                <a:solidFill>
                  <a:srgbClr val="4E4748"/>
                </a:solidFill>
              </a:rPr>
              <a:t>: 1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NL" altLang="fr-FR" sz="2200" dirty="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200" dirty="0" err="1">
                <a:solidFill>
                  <a:srgbClr val="4E4748"/>
                </a:solidFill>
              </a:rPr>
              <a:t>BoKS</a:t>
            </a:r>
            <a:r>
              <a:rPr lang="en-NL" altLang="fr-FR" sz="2200" dirty="0">
                <a:solidFill>
                  <a:srgbClr val="4E4748"/>
                </a:solidFill>
              </a:rPr>
              <a:t>:  2K1, 2S1</a:t>
            </a:r>
            <a:endParaRPr lang="fr-FR" altLang="fr-FR" sz="2200" dirty="0">
              <a:solidFill>
                <a:srgbClr val="4E4748"/>
              </a:solidFill>
            </a:endParaRPr>
          </a:p>
          <a:p>
            <a:pPr algn="just">
              <a:defRPr/>
            </a:pPr>
            <a:endParaRPr lang="fr-FR" sz="2200" dirty="0">
              <a:solidFill>
                <a:srgbClr val="4E4748"/>
              </a:solidFill>
              <a:latin typeface="Arial" charset="0"/>
              <a:cs typeface="Arial" charset="0"/>
            </a:endParaRPr>
          </a:p>
        </p:txBody>
      </p:sp>
      <p:pic>
        <p:nvPicPr>
          <p:cNvPr id="13349" name="Picture 109">
            <a:extLst>
              <a:ext uri="{FF2B5EF4-FFF2-40B4-BE49-F238E27FC236}">
                <a16:creationId xmlns:a16="http://schemas.microsoft.com/office/drawing/2014/main" id="{1DE279E0-65C8-4914-A893-FED24DC642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9" b="40887"/>
          <a:stretch/>
        </p:blipFill>
        <p:spPr bwMode="auto">
          <a:xfrm>
            <a:off x="20229513" y="3251200"/>
            <a:ext cx="9677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50" name="Groupe 17">
            <a:extLst>
              <a:ext uri="{FF2B5EF4-FFF2-40B4-BE49-F238E27FC236}">
                <a16:creationId xmlns:a16="http://schemas.microsoft.com/office/drawing/2014/main" id="{625CB111-4E3E-441E-935D-74B836D9B50B}"/>
              </a:ext>
            </a:extLst>
          </p:cNvPr>
          <p:cNvGrpSpPr>
            <a:grpSpLocks/>
          </p:cNvGrpSpPr>
          <p:nvPr/>
        </p:nvGrpSpPr>
        <p:grpSpPr bwMode="auto">
          <a:xfrm>
            <a:off x="21067713" y="8509000"/>
            <a:ext cx="8458200" cy="8629650"/>
            <a:chOff x="10704513" y="9347200"/>
            <a:chExt cx="7543800" cy="7696200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17091230-7AD4-40B3-BA30-E57623B6F92C}"/>
                </a:ext>
              </a:extLst>
            </p:cNvPr>
            <p:cNvSpPr/>
            <p:nvPr/>
          </p:nvSpPr>
          <p:spPr>
            <a:xfrm>
              <a:off x="10704513" y="9347200"/>
              <a:ext cx="7543800" cy="7696200"/>
            </a:xfrm>
            <a:prstGeom prst="rect">
              <a:avLst/>
            </a:prstGeom>
            <a:solidFill>
              <a:srgbClr val="F8D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grpSp>
          <p:nvGrpSpPr>
            <p:cNvPr id="13373" name="Groupe 226">
              <a:extLst>
                <a:ext uri="{FF2B5EF4-FFF2-40B4-BE49-F238E27FC236}">
                  <a16:creationId xmlns:a16="http://schemas.microsoft.com/office/drawing/2014/main" id="{4BA51CD0-8FD1-4448-BF82-CE4C570728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09313" y="14452600"/>
              <a:ext cx="5486400" cy="2209800"/>
              <a:chOff x="10933112" y="12700000"/>
              <a:chExt cx="5486400" cy="2209800"/>
            </a:xfrm>
          </p:grpSpPr>
          <p:sp>
            <p:nvSpPr>
              <p:cNvPr id="199" name="Flèche droite 198">
                <a:extLst>
                  <a:ext uri="{FF2B5EF4-FFF2-40B4-BE49-F238E27FC236}">
                    <a16:creationId xmlns:a16="http://schemas.microsoft.com/office/drawing/2014/main" id="{CFB390F9-0B67-46AC-A792-4BAB30C8A4C5}"/>
                  </a:ext>
                </a:extLst>
              </p:cNvPr>
              <p:cNvSpPr/>
              <p:nvPr/>
            </p:nvSpPr>
            <p:spPr>
              <a:xfrm>
                <a:off x="15809011" y="12699916"/>
                <a:ext cx="589005" cy="696566"/>
              </a:xfrm>
              <a:prstGeom prst="rightArrow">
                <a:avLst>
                  <a:gd name="adj1" fmla="val 0"/>
                  <a:gd name="adj2" fmla="val 100000"/>
                </a:avLst>
              </a:prstGeom>
              <a:solidFill>
                <a:srgbClr val="ACC8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4CB586AE-BF2F-4550-9881-5FD5B1269FA1}"/>
                  </a:ext>
                </a:extLst>
              </p:cNvPr>
              <p:cNvSpPr/>
              <p:nvPr/>
            </p:nvSpPr>
            <p:spPr>
              <a:xfrm>
                <a:off x="10932726" y="13052447"/>
                <a:ext cx="5486529" cy="1857508"/>
              </a:xfrm>
              <a:prstGeom prst="rect">
                <a:avLst/>
              </a:prstGeom>
              <a:solidFill>
                <a:srgbClr val="88AF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</p:grpSp>
        <p:sp>
          <p:nvSpPr>
            <p:cNvPr id="13374" name="ZoneTexte 73">
              <a:extLst>
                <a:ext uri="{FF2B5EF4-FFF2-40B4-BE49-F238E27FC236}">
                  <a16:creationId xmlns:a16="http://schemas.microsoft.com/office/drawing/2014/main" id="{428F1845-1235-47B5-9321-E27B72E67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2287" y="14741525"/>
              <a:ext cx="4299335" cy="741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NL" altLang="fr-FR" sz="4800" dirty="0">
                  <a:solidFill>
                    <a:srgbClr val="495B64"/>
                  </a:solidFill>
                  <a:latin typeface="Futura-CondensedLight" pitchFamily="34" charset="0"/>
                </a:rPr>
                <a:t>DATA VISUALISATION</a:t>
              </a:r>
              <a:r>
                <a:rPr lang="fr-FR" altLang="fr-FR" sz="4800" dirty="0">
                  <a:solidFill>
                    <a:srgbClr val="495B64"/>
                  </a:solidFill>
                  <a:latin typeface="Futura-CondensedLight" pitchFamily="34" charset="0"/>
                </a:rPr>
                <a:t>:</a:t>
              </a:r>
            </a:p>
          </p:txBody>
        </p:sp>
        <p:sp>
          <p:nvSpPr>
            <p:cNvPr id="200" name="Flèche droite 199">
              <a:extLst>
                <a:ext uri="{FF2B5EF4-FFF2-40B4-BE49-F238E27FC236}">
                  <a16:creationId xmlns:a16="http://schemas.microsoft.com/office/drawing/2014/main" id="{88AB922F-CCE4-4AE5-B4CD-606EE0D13FD8}"/>
                </a:ext>
              </a:extLst>
            </p:cNvPr>
            <p:cNvSpPr/>
            <p:nvPr/>
          </p:nvSpPr>
          <p:spPr>
            <a:xfrm>
              <a:off x="15982908" y="9575142"/>
              <a:ext cx="589005" cy="697981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rgbClr val="F8D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grpSp>
          <p:nvGrpSpPr>
            <p:cNvPr id="13376" name="Groupe 227">
              <a:extLst>
                <a:ext uri="{FF2B5EF4-FFF2-40B4-BE49-F238E27FC236}">
                  <a16:creationId xmlns:a16="http://schemas.microsoft.com/office/drawing/2014/main" id="{E364D380-EF5E-464E-9917-9B78ECF666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85513" y="9575800"/>
              <a:ext cx="5486400" cy="4648200"/>
              <a:chOff x="10933112" y="7899400"/>
              <a:chExt cx="5486400" cy="4648200"/>
            </a:xfrm>
          </p:grpSpPr>
          <p:sp>
            <p:nvSpPr>
              <p:cNvPr id="248" name="Flèche droite 247">
                <a:extLst>
                  <a:ext uri="{FF2B5EF4-FFF2-40B4-BE49-F238E27FC236}">
                    <a16:creationId xmlns:a16="http://schemas.microsoft.com/office/drawing/2014/main" id="{0262169D-C79C-4E00-98A7-BE5946126DFC}"/>
                  </a:ext>
                </a:extLst>
              </p:cNvPr>
              <p:cNvSpPr/>
              <p:nvPr/>
            </p:nvSpPr>
            <p:spPr>
              <a:xfrm>
                <a:off x="15809268" y="7898742"/>
                <a:ext cx="589005" cy="696566"/>
              </a:xfrm>
              <a:prstGeom prst="rightArrow">
                <a:avLst>
                  <a:gd name="adj1" fmla="val 0"/>
                  <a:gd name="adj2" fmla="val 10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  <p:sp>
            <p:nvSpPr>
              <p:cNvPr id="205" name="Flèche droite 204">
                <a:extLst>
                  <a:ext uri="{FF2B5EF4-FFF2-40B4-BE49-F238E27FC236}">
                    <a16:creationId xmlns:a16="http://schemas.microsoft.com/office/drawing/2014/main" id="{6C42F267-804C-4E83-8D4F-038306B11D1C}"/>
                  </a:ext>
                </a:extLst>
              </p:cNvPr>
              <p:cNvSpPr/>
              <p:nvPr/>
            </p:nvSpPr>
            <p:spPr>
              <a:xfrm>
                <a:off x="15809268" y="10338137"/>
                <a:ext cx="589005" cy="696566"/>
              </a:xfrm>
              <a:prstGeom prst="rightArrow">
                <a:avLst>
                  <a:gd name="adj1" fmla="val 0"/>
                  <a:gd name="adj2" fmla="val 100000"/>
                </a:avLst>
              </a:prstGeom>
              <a:solidFill>
                <a:srgbClr val="D861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83CB686E-7834-4394-BF72-362BC9DC38BA}"/>
                  </a:ext>
                </a:extLst>
              </p:cNvPr>
              <p:cNvSpPr/>
              <p:nvPr/>
            </p:nvSpPr>
            <p:spPr>
              <a:xfrm>
                <a:off x="10932983" y="10690667"/>
                <a:ext cx="5486529" cy="1857508"/>
              </a:xfrm>
              <a:prstGeom prst="rect">
                <a:avLst/>
              </a:prstGeom>
              <a:solidFill>
                <a:srgbClr val="EA9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</p:grpSp>
        <p:sp>
          <p:nvSpPr>
            <p:cNvPr id="13377" name="ZoneTexte 73">
              <a:extLst>
                <a:ext uri="{FF2B5EF4-FFF2-40B4-BE49-F238E27FC236}">
                  <a16:creationId xmlns:a16="http://schemas.microsoft.com/office/drawing/2014/main" id="{AD2B42FB-A601-4437-84CA-2DF9B56AC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2191" y="12303125"/>
              <a:ext cx="3292475" cy="741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NL" altLang="fr-FR" sz="4800" dirty="0">
                  <a:solidFill>
                    <a:srgbClr val="495B64"/>
                  </a:solidFill>
                  <a:latin typeface="Futura-CondensedLight" pitchFamily="34" charset="0"/>
                </a:rPr>
                <a:t>DATA CLEANING</a:t>
              </a:r>
              <a:r>
                <a:rPr lang="fr-FR" altLang="fr-FR" sz="4800" dirty="0">
                  <a:solidFill>
                    <a:srgbClr val="495B64"/>
                  </a:solidFill>
                  <a:latin typeface="Futura-CondensedLight" pitchFamily="34" charset="0"/>
                </a:rPr>
                <a:t> :</a:t>
              </a:r>
            </a:p>
          </p:txBody>
        </p:sp>
        <p:grpSp>
          <p:nvGrpSpPr>
            <p:cNvPr id="13378" name="Groupe 233">
              <a:extLst>
                <a:ext uri="{FF2B5EF4-FFF2-40B4-BE49-F238E27FC236}">
                  <a16:creationId xmlns:a16="http://schemas.microsoft.com/office/drawing/2014/main" id="{47610B06-651D-4D35-835E-1B64DEC65F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0513" y="9604375"/>
              <a:ext cx="1066800" cy="7058025"/>
              <a:chOff x="21753512" y="9756776"/>
              <a:chExt cx="1066800" cy="7058024"/>
            </a:xfrm>
          </p:grpSpPr>
          <p:sp>
            <p:nvSpPr>
              <p:cNvPr id="232" name="Flèche droite 231">
                <a:extLst>
                  <a:ext uri="{FF2B5EF4-FFF2-40B4-BE49-F238E27FC236}">
                    <a16:creationId xmlns:a16="http://schemas.microsoft.com/office/drawing/2014/main" id="{41DFC6AA-F838-4360-8C79-C3BC01DC91C0}"/>
                  </a:ext>
                </a:extLst>
              </p:cNvPr>
              <p:cNvSpPr/>
              <p:nvPr/>
            </p:nvSpPr>
            <p:spPr>
              <a:xfrm>
                <a:off x="22231435" y="9757274"/>
                <a:ext cx="589005" cy="696565"/>
              </a:xfrm>
              <a:prstGeom prst="rightArrow">
                <a:avLst>
                  <a:gd name="adj1" fmla="val 0"/>
                  <a:gd name="adj2" fmla="val 100000"/>
                </a:avLst>
              </a:prstGeom>
              <a:solidFill>
                <a:srgbClr val="EA9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86951BC7-51C2-4ECE-8C96-2E910CBF4BD4}"/>
                  </a:ext>
                </a:extLst>
              </p:cNvPr>
              <p:cNvSpPr/>
              <p:nvPr/>
            </p:nvSpPr>
            <p:spPr>
              <a:xfrm>
                <a:off x="21752868" y="10109804"/>
                <a:ext cx="1067572" cy="6705150"/>
              </a:xfrm>
              <a:prstGeom prst="rect">
                <a:avLst/>
              </a:prstGeom>
              <a:solidFill>
                <a:srgbClr val="D3B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</p:grpSp>
        <p:sp>
          <p:nvSpPr>
            <p:cNvPr id="13379" name="ZoneTexte 73">
              <a:extLst>
                <a:ext uri="{FF2B5EF4-FFF2-40B4-BE49-F238E27FC236}">
                  <a16:creationId xmlns:a16="http://schemas.microsoft.com/office/drawing/2014/main" id="{1238F939-F0D5-4493-AFD7-3134C47EE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4213685" y="12977120"/>
              <a:ext cx="6324600" cy="741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NL" altLang="fr-FR" sz="4800" dirty="0">
                  <a:solidFill>
                    <a:srgbClr val="495B64"/>
                  </a:solidFill>
                  <a:latin typeface="Futura-CondensedLight" pitchFamily="34" charset="0"/>
                  <a:sym typeface="Wingdings" panose="05000000000000000000" pitchFamily="2" charset="2"/>
                </a:rPr>
                <a:t>EDA METHODOLOGICAL STEPS</a:t>
              </a:r>
              <a:endParaRPr lang="fr-FR" altLang="fr-FR" sz="4800" dirty="0">
                <a:solidFill>
                  <a:srgbClr val="495B64"/>
                </a:solidFill>
                <a:latin typeface="Futura-CondensedLight" pitchFamily="34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9C616AED-7484-44F0-8664-74904A6C9969}"/>
                </a:ext>
              </a:extLst>
            </p:cNvPr>
            <p:cNvSpPr/>
            <p:nvPr/>
          </p:nvSpPr>
          <p:spPr>
            <a:xfrm>
              <a:off x="11085384" y="9927671"/>
              <a:ext cx="5486529" cy="1857508"/>
            </a:xfrm>
            <a:prstGeom prst="rect">
              <a:avLst/>
            </a:prstGeom>
            <a:solidFill>
              <a:srgbClr val="ECC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3381" name="ZoneTexte 73">
              <a:extLst>
                <a:ext uri="{FF2B5EF4-FFF2-40B4-BE49-F238E27FC236}">
                  <a16:creationId xmlns:a16="http://schemas.microsoft.com/office/drawing/2014/main" id="{80993651-3724-49A5-B32E-1ED54F8DDE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49959" y="9864725"/>
              <a:ext cx="3292475" cy="741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NL" altLang="fr-FR" sz="4800" dirty="0">
                  <a:solidFill>
                    <a:srgbClr val="495B64"/>
                  </a:solidFill>
                  <a:latin typeface="Futura-CondensedLight" pitchFamily="34" charset="0"/>
                </a:rPr>
                <a:t>DATA SELECTION</a:t>
              </a:r>
              <a:r>
                <a:rPr lang="fr-FR" altLang="fr-FR" sz="4800" dirty="0">
                  <a:solidFill>
                    <a:srgbClr val="495B64"/>
                  </a:solidFill>
                  <a:latin typeface="Futura-CondensedLight" pitchFamily="34" charset="0"/>
                </a:rPr>
                <a:t> :</a:t>
              </a:r>
            </a:p>
          </p:txBody>
        </p:sp>
        <p:sp>
          <p:nvSpPr>
            <p:cNvPr id="13382" name="ZoneTexte 73">
              <a:extLst>
                <a:ext uri="{FF2B5EF4-FFF2-40B4-BE49-F238E27FC236}">
                  <a16:creationId xmlns:a16="http://schemas.microsoft.com/office/drawing/2014/main" id="{201807FD-DB60-42E4-BCF2-E2EFDC805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2191" y="10498383"/>
              <a:ext cx="5336830" cy="1070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.</a:t>
              </a:r>
            </a:p>
          </p:txBody>
        </p:sp>
        <p:sp>
          <p:nvSpPr>
            <p:cNvPr id="13383" name="ZoneTexte 73">
              <a:extLst>
                <a:ext uri="{FF2B5EF4-FFF2-40B4-BE49-F238E27FC236}">
                  <a16:creationId xmlns:a16="http://schemas.microsoft.com/office/drawing/2014/main" id="{47CE56B3-CEFD-4FBD-BB0D-553489864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80250" y="12949195"/>
              <a:ext cx="5336830" cy="1070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.</a:t>
              </a:r>
            </a:p>
          </p:txBody>
        </p:sp>
        <p:sp>
          <p:nvSpPr>
            <p:cNvPr id="13384" name="ZoneTexte 73">
              <a:extLst>
                <a:ext uri="{FF2B5EF4-FFF2-40B4-BE49-F238E27FC236}">
                  <a16:creationId xmlns:a16="http://schemas.microsoft.com/office/drawing/2014/main" id="{E0881A81-2F71-4DD2-B6E3-13C3518B45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80249" y="15439437"/>
              <a:ext cx="5336830" cy="1070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en-GB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2400" dirty="0" err="1">
                  <a:solidFill>
                    <a:srgbClr val="495B64"/>
                  </a:solidFill>
                  <a:latin typeface="Futura-CondensedLight" pitchFamily="34" charset="0"/>
                </a:rPr>
                <a:t>Text</a:t>
              </a:r>
              <a:r>
                <a:rPr lang="fr-FR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 .</a:t>
              </a:r>
            </a:p>
          </p:txBody>
        </p:sp>
      </p:grpSp>
      <p:grpSp>
        <p:nvGrpSpPr>
          <p:cNvPr id="13351" name="Groupe 249">
            <a:extLst>
              <a:ext uri="{FF2B5EF4-FFF2-40B4-BE49-F238E27FC236}">
                <a16:creationId xmlns:a16="http://schemas.microsoft.com/office/drawing/2014/main" id="{24F400E7-88E1-4BC8-A051-B77D7DC59936}"/>
              </a:ext>
            </a:extLst>
          </p:cNvPr>
          <p:cNvGrpSpPr>
            <a:grpSpLocks/>
          </p:cNvGrpSpPr>
          <p:nvPr/>
        </p:nvGrpSpPr>
        <p:grpSpPr bwMode="auto">
          <a:xfrm>
            <a:off x="493713" y="12688888"/>
            <a:ext cx="9220200" cy="4506912"/>
            <a:chOff x="493712" y="12689438"/>
            <a:chExt cx="9220200" cy="4506362"/>
          </a:xfrm>
        </p:grpSpPr>
        <p:sp>
          <p:nvSpPr>
            <p:cNvPr id="249" name="Flèche droite 248">
              <a:extLst>
                <a:ext uri="{FF2B5EF4-FFF2-40B4-BE49-F238E27FC236}">
                  <a16:creationId xmlns:a16="http://schemas.microsoft.com/office/drawing/2014/main" id="{AD730161-FED2-400C-8BC8-0BEC52BEBAC0}"/>
                </a:ext>
              </a:extLst>
            </p:cNvPr>
            <p:cNvSpPr/>
            <p:nvPr/>
          </p:nvSpPr>
          <p:spPr>
            <a:xfrm>
              <a:off x="9124949" y="12689438"/>
              <a:ext cx="588963" cy="696827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AC18EED-3CBE-4C20-9520-5EAC864684E2}"/>
                </a:ext>
              </a:extLst>
            </p:cNvPr>
            <p:cNvSpPr/>
            <p:nvPr/>
          </p:nvSpPr>
          <p:spPr>
            <a:xfrm>
              <a:off x="493712" y="13005311"/>
              <a:ext cx="9220200" cy="4190489"/>
            </a:xfrm>
            <a:prstGeom prst="rect">
              <a:avLst/>
            </a:prstGeom>
            <a:solidFill>
              <a:srgbClr val="ECC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292" name="Larme 291">
            <a:extLst>
              <a:ext uri="{FF2B5EF4-FFF2-40B4-BE49-F238E27FC236}">
                <a16:creationId xmlns:a16="http://schemas.microsoft.com/office/drawing/2014/main" id="{4849FC5E-E2CC-4D66-BFA3-588E7D8BD866}"/>
              </a:ext>
            </a:extLst>
          </p:cNvPr>
          <p:cNvSpPr/>
          <p:nvPr/>
        </p:nvSpPr>
        <p:spPr>
          <a:xfrm>
            <a:off x="569913" y="6527800"/>
            <a:ext cx="1447800" cy="1447800"/>
          </a:xfrm>
          <a:prstGeom prst="teardrop">
            <a:avLst/>
          </a:prstGeom>
          <a:solidFill>
            <a:srgbClr val="ECC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fr-FR" sz="9600" dirty="0">
              <a:cs typeface="Calibri"/>
            </a:endParaRPr>
          </a:p>
        </p:txBody>
      </p:sp>
      <p:sp>
        <p:nvSpPr>
          <p:cNvPr id="13353" name="ZoneTexte 149">
            <a:extLst>
              <a:ext uri="{FF2B5EF4-FFF2-40B4-BE49-F238E27FC236}">
                <a16:creationId xmlns:a16="http://schemas.microsoft.com/office/drawing/2014/main" id="{90EEFCB6-AD34-45A6-83DA-5AC761572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5112" y="40863838"/>
            <a:ext cx="571499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400" b="1" dirty="0">
                <a:solidFill>
                  <a:srgbClr val="495B64"/>
                </a:solidFill>
              </a:rPr>
              <a:t>Author</a:t>
            </a:r>
            <a:endParaRPr lang="fr-FR" altLang="fr-FR" sz="2400" b="1" dirty="0">
              <a:solidFill>
                <a:srgbClr val="495B64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fr-FR" sz="2200" dirty="0">
                <a:solidFill>
                  <a:srgbClr val="495B64"/>
                </a:solidFill>
              </a:rPr>
              <a:t>email </a:t>
            </a:r>
            <a:r>
              <a:rPr lang="en-US" altLang="fr-FR" sz="2200" dirty="0" err="1">
                <a:solidFill>
                  <a:srgbClr val="495B64"/>
                </a:solidFill>
              </a:rPr>
              <a:t>ppppp</a:t>
            </a:r>
            <a:r>
              <a:rPr lang="en-NL" altLang="fr-FR" sz="2200" dirty="0">
                <a:solidFill>
                  <a:srgbClr val="495B64"/>
                </a:solidFill>
              </a:rPr>
              <a:t>p-</a:t>
            </a:r>
            <a:r>
              <a:rPr lang="en-US" altLang="fr-FR" sz="2200" dirty="0" err="1">
                <a:solidFill>
                  <a:srgbClr val="495B64"/>
                </a:solidFill>
              </a:rPr>
              <a:t>ppppp</a:t>
            </a:r>
            <a:r>
              <a:rPr lang="en-NL" altLang="fr-FR" sz="2200" dirty="0">
                <a:solidFill>
                  <a:srgbClr val="495B64"/>
                </a:solidFill>
              </a:rPr>
              <a:t>p-p</a:t>
            </a:r>
            <a:r>
              <a:rPr lang="en-US" altLang="fr-FR" sz="2200" dirty="0" err="1">
                <a:solidFill>
                  <a:srgbClr val="495B64"/>
                </a:solidFill>
              </a:rPr>
              <a:t>ppppp</a:t>
            </a:r>
            <a:r>
              <a:rPr lang="en-NL" altLang="fr-FR" sz="2200" dirty="0">
                <a:solidFill>
                  <a:srgbClr val="495B64"/>
                </a:solidFill>
              </a:rPr>
              <a:t>-</a:t>
            </a:r>
            <a:r>
              <a:rPr lang="en-NL" altLang="fr-FR" sz="2200" dirty="0" err="1">
                <a:solidFill>
                  <a:srgbClr val="495B64"/>
                </a:solidFill>
              </a:rPr>
              <a:t>pppppp</a:t>
            </a:r>
            <a:endParaRPr lang="en-US" altLang="fr-FR" sz="2200" dirty="0">
              <a:solidFill>
                <a:srgbClr val="495B64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fr-FR" sz="2200" dirty="0">
                <a:solidFill>
                  <a:srgbClr val="495B64"/>
                </a:solidFill>
              </a:rPr>
              <a:t>web </a:t>
            </a:r>
            <a:r>
              <a:rPr lang="en-NL" altLang="fr-FR" sz="2200" dirty="0">
                <a:solidFill>
                  <a:srgbClr val="495B64"/>
                </a:solidFill>
              </a:rPr>
              <a:t>  </a:t>
            </a:r>
            <a:r>
              <a:rPr lang="en-US" altLang="fr-FR" sz="2200" dirty="0" err="1">
                <a:solidFill>
                  <a:srgbClr val="495B64"/>
                </a:solidFill>
              </a:rPr>
              <a:t>ppppp</a:t>
            </a:r>
            <a:r>
              <a:rPr lang="en-NL" altLang="fr-FR" sz="2200" dirty="0">
                <a:solidFill>
                  <a:srgbClr val="495B64"/>
                </a:solidFill>
              </a:rPr>
              <a:t>p-</a:t>
            </a:r>
            <a:r>
              <a:rPr lang="en-US" altLang="fr-FR" sz="2200" dirty="0" err="1">
                <a:solidFill>
                  <a:srgbClr val="495B64"/>
                </a:solidFill>
              </a:rPr>
              <a:t>ppppp</a:t>
            </a:r>
            <a:r>
              <a:rPr lang="en-NL" altLang="fr-FR" sz="2200" dirty="0">
                <a:solidFill>
                  <a:srgbClr val="495B64"/>
                </a:solidFill>
              </a:rPr>
              <a:t>p-p</a:t>
            </a:r>
            <a:r>
              <a:rPr lang="en-US" altLang="fr-FR" sz="2200" dirty="0" err="1">
                <a:solidFill>
                  <a:srgbClr val="495B64"/>
                </a:solidFill>
              </a:rPr>
              <a:t>ppppp</a:t>
            </a:r>
            <a:r>
              <a:rPr lang="en-NL" altLang="fr-FR" sz="2200" dirty="0">
                <a:solidFill>
                  <a:srgbClr val="495B64"/>
                </a:solidFill>
              </a:rPr>
              <a:t>-</a:t>
            </a:r>
            <a:r>
              <a:rPr lang="en-NL" altLang="fr-FR" sz="2200" dirty="0" err="1">
                <a:solidFill>
                  <a:srgbClr val="495B64"/>
                </a:solidFill>
              </a:rPr>
              <a:t>pppppp</a:t>
            </a:r>
            <a:endParaRPr lang="en-US" altLang="fr-FR" sz="2200" dirty="0">
              <a:solidFill>
                <a:srgbClr val="495B64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fr-FR" sz="2200" dirty="0">
                <a:solidFill>
                  <a:srgbClr val="495B64"/>
                </a:solidFill>
              </a:rPr>
              <a:t>date </a:t>
            </a:r>
            <a:r>
              <a:rPr lang="en-NL" altLang="fr-FR" sz="2200" dirty="0">
                <a:solidFill>
                  <a:srgbClr val="495B64"/>
                </a:solidFill>
              </a:rPr>
              <a:t>  </a:t>
            </a:r>
            <a:r>
              <a:rPr lang="en-US" altLang="fr-FR" sz="2200" dirty="0" err="1">
                <a:solidFill>
                  <a:srgbClr val="495B64"/>
                </a:solidFill>
              </a:rPr>
              <a:t>ppppp</a:t>
            </a:r>
            <a:r>
              <a:rPr lang="en-NL" altLang="fr-FR" sz="2200" dirty="0">
                <a:solidFill>
                  <a:srgbClr val="495B64"/>
                </a:solidFill>
              </a:rPr>
              <a:t>p-</a:t>
            </a:r>
            <a:r>
              <a:rPr lang="en-US" altLang="fr-FR" sz="2200" dirty="0" err="1">
                <a:solidFill>
                  <a:srgbClr val="495B64"/>
                </a:solidFill>
              </a:rPr>
              <a:t>ppppp</a:t>
            </a:r>
            <a:r>
              <a:rPr lang="en-NL" altLang="fr-FR" sz="2200" dirty="0">
                <a:solidFill>
                  <a:srgbClr val="495B64"/>
                </a:solidFill>
              </a:rPr>
              <a:t>p-p</a:t>
            </a:r>
            <a:r>
              <a:rPr lang="en-US" altLang="fr-FR" sz="2200" dirty="0" err="1">
                <a:solidFill>
                  <a:srgbClr val="495B64"/>
                </a:solidFill>
              </a:rPr>
              <a:t>ppppp</a:t>
            </a:r>
            <a:r>
              <a:rPr lang="en-NL" altLang="fr-FR" sz="2200" dirty="0">
                <a:solidFill>
                  <a:srgbClr val="495B64"/>
                </a:solidFill>
              </a:rPr>
              <a:t>-</a:t>
            </a:r>
            <a:r>
              <a:rPr lang="en-NL" altLang="fr-FR" sz="2200" dirty="0" err="1">
                <a:solidFill>
                  <a:srgbClr val="495B64"/>
                </a:solidFill>
              </a:rPr>
              <a:t>pppppp</a:t>
            </a:r>
            <a:endParaRPr lang="en-US" altLang="fr-FR" sz="2200" dirty="0">
              <a:solidFill>
                <a:srgbClr val="495B64"/>
              </a:solidFill>
            </a:endParaRPr>
          </a:p>
        </p:txBody>
      </p:sp>
      <p:sp>
        <p:nvSpPr>
          <p:cNvPr id="183" name="ZoneTexte 23">
            <a:extLst>
              <a:ext uri="{FF2B5EF4-FFF2-40B4-BE49-F238E27FC236}">
                <a16:creationId xmlns:a16="http://schemas.microsoft.com/office/drawing/2014/main" id="{3152BEA7-0FB1-4FE9-9BFE-227D3E1B5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2112" y="8509000"/>
            <a:ext cx="10286999" cy="944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2" spcCol="32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NL" altLang="fr-FR" sz="2400" b="1" dirty="0">
                <a:solidFill>
                  <a:srgbClr val="4E4748"/>
                </a:solidFill>
              </a:rPr>
              <a:t>TITLE</a:t>
            </a:r>
            <a:endParaRPr lang="fr-FR" altLang="fr-FR" sz="2400" b="1" dirty="0">
              <a:solidFill>
                <a:srgbClr val="4E4748"/>
              </a:solidFill>
            </a:endParaRPr>
          </a:p>
          <a:p>
            <a:pPr eaLnBrk="1" hangingPunct="1">
              <a:defRPr/>
            </a:pPr>
            <a:r>
              <a:rPr lang="en-GB" altLang="fr-FR" sz="2400" b="1" dirty="0">
                <a:solidFill>
                  <a:srgbClr val="4E4748"/>
                </a:solidFill>
              </a:rPr>
              <a:t>S</a:t>
            </a:r>
            <a:r>
              <a:rPr lang="en-NL" altLang="fr-FR" sz="2400" b="1" dirty="0" err="1">
                <a:solidFill>
                  <a:srgbClr val="4E4748"/>
                </a:solidFill>
              </a:rPr>
              <a:t>ubtitle</a:t>
            </a:r>
            <a:r>
              <a:rPr lang="en-NL" altLang="fr-FR" sz="2400" b="1" dirty="0">
                <a:solidFill>
                  <a:srgbClr val="4E4748"/>
                </a:solidFill>
              </a:rPr>
              <a:t>?</a:t>
            </a:r>
            <a:endParaRPr lang="fr-FR" altLang="fr-FR" sz="2400" b="1" dirty="0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endParaRPr lang="fr-FR" altLang="fr-FR" dirty="0">
              <a:solidFill>
                <a:srgbClr val="4E4748"/>
              </a:solidFill>
            </a:endParaRPr>
          </a:p>
          <a:p>
            <a:pPr algn="just" eaLnBrk="1" hangingPunct="1"/>
            <a:r>
              <a:rPr lang="en-NL" altLang="fr-FR" dirty="0">
                <a:solidFill>
                  <a:srgbClr val="4E4748"/>
                </a:solidFill>
              </a:rPr>
              <a:t>ILO: Data collection and management</a:t>
            </a:r>
          </a:p>
          <a:p>
            <a:pPr algn="just" eaLnBrk="1" hangingPunct="1"/>
            <a:endParaRPr lang="en-NL" altLang="fr-FR" b="1" dirty="0">
              <a:solidFill>
                <a:srgbClr val="4E4748"/>
              </a:solidFill>
            </a:endParaRPr>
          </a:p>
          <a:p>
            <a:pPr algn="just" eaLnBrk="1" hangingPunct="1"/>
            <a:r>
              <a:rPr lang="en-NL" altLang="fr-FR" dirty="0">
                <a:solidFill>
                  <a:srgbClr val="4E4748"/>
                </a:solidFill>
              </a:rPr>
              <a:t>Dublin </a:t>
            </a:r>
            <a:r>
              <a:rPr lang="en-NL" altLang="fr-FR" dirty="0" err="1">
                <a:solidFill>
                  <a:srgbClr val="4E4748"/>
                </a:solidFill>
              </a:rPr>
              <a:t>Descriptiors</a:t>
            </a:r>
            <a:r>
              <a:rPr lang="en-NL" altLang="fr-FR" dirty="0">
                <a:solidFill>
                  <a:srgbClr val="4E4748"/>
                </a:solidFill>
              </a:rPr>
              <a:t>: 1, 2</a:t>
            </a:r>
          </a:p>
          <a:p>
            <a:pPr algn="just" eaLnBrk="1" hangingPunct="1"/>
            <a:endParaRPr lang="en-NL" altLang="fr-FR" dirty="0">
              <a:solidFill>
                <a:srgbClr val="4E4748"/>
              </a:solidFill>
            </a:endParaRPr>
          </a:p>
          <a:p>
            <a:pPr algn="just" eaLnBrk="1" hangingPunct="1"/>
            <a:r>
              <a:rPr lang="en-NL" altLang="fr-FR" dirty="0" err="1">
                <a:solidFill>
                  <a:srgbClr val="4E4748"/>
                </a:solidFill>
              </a:rPr>
              <a:t>BoKS</a:t>
            </a:r>
            <a:r>
              <a:rPr lang="en-NL" altLang="fr-FR" dirty="0">
                <a:solidFill>
                  <a:srgbClr val="4E4748"/>
                </a:solidFill>
              </a:rPr>
              <a:t>:  2K4, 2K5( Process and prepare data for analysis), 2S1, 2S5</a:t>
            </a:r>
            <a:endParaRPr lang="fr-FR" altLang="fr-FR" dirty="0">
              <a:solidFill>
                <a:srgbClr val="4E4748"/>
              </a:solidFill>
            </a:endParaRPr>
          </a:p>
          <a:p>
            <a:pPr eaLnBrk="1" hangingPunct="1">
              <a:defRPr/>
            </a:pPr>
            <a:endParaRPr lang="fr-FR" altLang="fr-FR" dirty="0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r>
              <a:rPr lang="en-NL" altLang="fr-FR" sz="2400" b="1" dirty="0">
                <a:solidFill>
                  <a:srgbClr val="4E4748"/>
                </a:solidFill>
              </a:rPr>
              <a:t>Data Selection.</a:t>
            </a:r>
            <a:r>
              <a:rPr lang="en-NL" altLang="fr-FR" sz="2200" b="1" dirty="0">
                <a:solidFill>
                  <a:srgbClr val="4E4748"/>
                </a:solidFill>
              </a:rPr>
              <a:t> </a:t>
            </a:r>
            <a:r>
              <a:rPr lang="en-GB" altLang="fr-FR" sz="2200" dirty="0">
                <a:solidFill>
                  <a:srgbClr val="4E4748"/>
                </a:solidFill>
              </a:rPr>
              <a:t>U</a:t>
            </a:r>
            <a:r>
              <a:rPr lang="en-NL" altLang="fr-FR" sz="2200" dirty="0" err="1">
                <a:solidFill>
                  <a:srgbClr val="4E4748"/>
                </a:solidFill>
              </a:rPr>
              <a:t>nderstand</a:t>
            </a:r>
            <a:r>
              <a:rPr lang="en-NL" altLang="fr-FR" sz="2200" dirty="0">
                <a:solidFill>
                  <a:srgbClr val="4E4748"/>
                </a:solidFill>
              </a:rPr>
              <a:t>: </a:t>
            </a:r>
          </a:p>
          <a:p>
            <a:pPr marL="342900" indent="-342900" algn="just" eaLnBrk="1" hangingPunct="1">
              <a:buFontTx/>
              <a:buChar char="-"/>
              <a:defRPr/>
            </a:pPr>
            <a:r>
              <a:rPr lang="en-NL" altLang="fr-FR" sz="2200" dirty="0">
                <a:solidFill>
                  <a:srgbClr val="4E4748"/>
                </a:solidFill>
              </a:rPr>
              <a:t>Which data is exist in the world</a:t>
            </a:r>
          </a:p>
          <a:p>
            <a:pPr marL="342900" indent="-342900" algn="just" eaLnBrk="1" hangingPunct="1">
              <a:buFontTx/>
              <a:buChar char="-"/>
              <a:defRPr/>
            </a:pPr>
            <a:r>
              <a:rPr lang="en-NL" altLang="fr-FR" sz="2200" dirty="0">
                <a:solidFill>
                  <a:srgbClr val="4E4748"/>
                </a:solidFill>
              </a:rPr>
              <a:t>Which data is needed,</a:t>
            </a:r>
          </a:p>
          <a:p>
            <a:pPr marL="342900" indent="-342900" algn="just" eaLnBrk="1" hangingPunct="1">
              <a:buFontTx/>
              <a:buChar char="-"/>
              <a:defRPr/>
            </a:pPr>
            <a:r>
              <a:rPr lang="en-NL" altLang="fr-FR" sz="2200" dirty="0">
                <a:solidFill>
                  <a:srgbClr val="4E4748"/>
                </a:solidFill>
              </a:rPr>
              <a:t>How the data can be </a:t>
            </a:r>
            <a:r>
              <a:rPr lang="en-NL" altLang="fr-FR" sz="2200" dirty="0" err="1">
                <a:solidFill>
                  <a:srgbClr val="4E4748"/>
                </a:solidFill>
              </a:rPr>
              <a:t>aquired</a:t>
            </a:r>
            <a:endParaRPr lang="fr-FR" altLang="fr-FR" sz="2200" dirty="0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endParaRPr lang="en-NL" altLang="fr-FR" sz="2400" b="1" dirty="0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r>
              <a:rPr lang="fr-FR" altLang="fr-FR" sz="2400" dirty="0" err="1">
                <a:solidFill>
                  <a:srgbClr val="4E4748"/>
                </a:solidFill>
              </a:rPr>
              <a:t>consectetur</a:t>
            </a:r>
            <a:r>
              <a:rPr lang="fr-FR" altLang="fr-FR" sz="2400" dirty="0">
                <a:solidFill>
                  <a:srgbClr val="4E4748"/>
                </a:solidFill>
              </a:rPr>
              <a:t> </a:t>
            </a:r>
            <a:r>
              <a:rPr lang="fr-FR" altLang="fr-FR" sz="2400" dirty="0" err="1">
                <a:solidFill>
                  <a:srgbClr val="4E4748"/>
                </a:solidFill>
              </a:rPr>
              <a:t>adipisicing</a:t>
            </a:r>
            <a:r>
              <a:rPr lang="fr-FR" altLang="fr-FR" sz="2400" dirty="0">
                <a:solidFill>
                  <a:srgbClr val="4E4748"/>
                </a:solidFill>
              </a:rPr>
              <a:t> </a:t>
            </a:r>
            <a:r>
              <a:rPr lang="fr-FR" altLang="fr-FR" sz="2400" dirty="0" err="1">
                <a:solidFill>
                  <a:srgbClr val="4E4748"/>
                </a:solidFill>
              </a:rPr>
              <a:t>elit</a:t>
            </a:r>
            <a:r>
              <a:rPr lang="fr-FR" altLang="fr-FR" sz="2400" dirty="0">
                <a:solidFill>
                  <a:srgbClr val="4E4748"/>
                </a:solidFill>
              </a:rPr>
              <a:t>, </a:t>
            </a:r>
            <a:r>
              <a:rPr lang="fr-FR" altLang="fr-FR" sz="2400" dirty="0" err="1">
                <a:solidFill>
                  <a:srgbClr val="4E4748"/>
                </a:solidFill>
              </a:rPr>
              <a:t>sed</a:t>
            </a:r>
            <a:r>
              <a:rPr lang="fr-FR" altLang="fr-FR" sz="2400" dirty="0">
                <a:solidFill>
                  <a:srgbClr val="4E4748"/>
                </a:solidFill>
              </a:rPr>
              <a:t> do </a:t>
            </a:r>
            <a:r>
              <a:rPr lang="fr-FR" altLang="fr-FR" sz="2400" dirty="0" err="1">
                <a:solidFill>
                  <a:srgbClr val="4E4748"/>
                </a:solidFill>
              </a:rPr>
              <a:t>eiusmod</a:t>
            </a:r>
            <a:r>
              <a:rPr lang="fr-FR" altLang="fr-FR" sz="2400" dirty="0">
                <a:solidFill>
                  <a:srgbClr val="4E4748"/>
                </a:solidFill>
              </a:rPr>
              <a:t> </a:t>
            </a:r>
            <a:r>
              <a:rPr lang="fr-FR" altLang="fr-FR" sz="2400" dirty="0" err="1">
                <a:solidFill>
                  <a:srgbClr val="4E4748"/>
                </a:solidFill>
              </a:rPr>
              <a:t>tempor</a:t>
            </a:r>
            <a:r>
              <a:rPr lang="fr-FR" altLang="fr-FR" sz="2400" dirty="0">
                <a:solidFill>
                  <a:srgbClr val="4E4748"/>
                </a:solidFill>
              </a:rPr>
              <a:t> </a:t>
            </a:r>
            <a:r>
              <a:rPr lang="fr-FR" altLang="fr-FR" sz="2400" dirty="0" err="1">
                <a:solidFill>
                  <a:srgbClr val="4E4748"/>
                </a:solidFill>
              </a:rPr>
              <a:t>incididunt</a:t>
            </a:r>
            <a:r>
              <a:rPr lang="fr-FR" altLang="fr-FR" sz="2400" dirty="0">
                <a:solidFill>
                  <a:srgbClr val="4E4748"/>
                </a:solidFill>
              </a:rPr>
              <a:t> ut </a:t>
            </a:r>
            <a:r>
              <a:rPr lang="en-GB" altLang="fr-FR" sz="2400" dirty="0" err="1">
                <a:solidFill>
                  <a:srgbClr val="4E4748"/>
                </a:solidFill>
              </a:rPr>
              <a:t>labore</a:t>
            </a:r>
            <a:r>
              <a:rPr lang="fr-FR" altLang="fr-FR" sz="2400" dirty="0">
                <a:solidFill>
                  <a:srgbClr val="4E4748"/>
                </a:solidFill>
              </a:rPr>
              <a:t> et </a:t>
            </a:r>
            <a:r>
              <a:rPr lang="fr-FR" altLang="fr-FR" sz="2400" dirty="0" err="1">
                <a:solidFill>
                  <a:srgbClr val="4E4748"/>
                </a:solidFill>
              </a:rPr>
              <a:t>dolore</a:t>
            </a:r>
            <a:r>
              <a:rPr lang="fr-FR" altLang="fr-FR" sz="2400" dirty="0">
                <a:solidFill>
                  <a:srgbClr val="4E4748"/>
                </a:solidFill>
              </a:rPr>
              <a:t> magna </a:t>
            </a:r>
            <a:r>
              <a:rPr lang="fr-FR" altLang="fr-FR" sz="2400" dirty="0" err="1">
                <a:solidFill>
                  <a:srgbClr val="4E4748"/>
                </a:solidFill>
              </a:rPr>
              <a:t>ullamco</a:t>
            </a:r>
            <a:r>
              <a:rPr lang="fr-FR" altLang="fr-FR" sz="2400" dirty="0">
                <a:solidFill>
                  <a:srgbClr val="4E4748"/>
                </a:solidFill>
              </a:rPr>
              <a:t> </a:t>
            </a:r>
            <a:r>
              <a:rPr lang="fr-FR" altLang="fr-FR" sz="2400" dirty="0" err="1">
                <a:solidFill>
                  <a:srgbClr val="4E4748"/>
                </a:solidFill>
              </a:rPr>
              <a:t>laboris</a:t>
            </a:r>
            <a:r>
              <a:rPr lang="fr-FR" altLang="fr-FR" sz="2400" dirty="0">
                <a:solidFill>
                  <a:srgbClr val="4E4748"/>
                </a:solidFill>
              </a:rPr>
              <a:t> </a:t>
            </a:r>
            <a:r>
              <a:rPr lang="fr-FR" altLang="fr-FR" sz="2400" dirty="0" err="1">
                <a:solidFill>
                  <a:srgbClr val="4E4748"/>
                </a:solidFill>
              </a:rPr>
              <a:t>nisi</a:t>
            </a:r>
            <a:r>
              <a:rPr lang="fr-FR" altLang="fr-FR" sz="2400" dirty="0">
                <a:solidFill>
                  <a:srgbClr val="4E4748"/>
                </a:solidFill>
              </a:rPr>
              <a:t> ut </a:t>
            </a:r>
            <a:r>
              <a:rPr lang="fr-FR" altLang="fr-FR" sz="2400" dirty="0" err="1">
                <a:solidFill>
                  <a:srgbClr val="4E4748"/>
                </a:solidFill>
              </a:rPr>
              <a:t>aliquip</a:t>
            </a:r>
            <a:r>
              <a:rPr lang="fr-FR" altLang="fr-FR" sz="2400" dirty="0">
                <a:solidFill>
                  <a:srgbClr val="4E4748"/>
                </a:solidFill>
              </a:rPr>
              <a:t> ex </a:t>
            </a:r>
            <a:r>
              <a:rPr lang="fr-FR" altLang="fr-FR" sz="2400" dirty="0" err="1">
                <a:solidFill>
                  <a:srgbClr val="4E4748"/>
                </a:solidFill>
              </a:rPr>
              <a:t>ea</a:t>
            </a:r>
            <a:r>
              <a:rPr lang="fr-FR" altLang="fr-FR" sz="2400" dirty="0">
                <a:solidFill>
                  <a:srgbClr val="4E4748"/>
                </a:solidFill>
              </a:rPr>
              <a:t> commodo </a:t>
            </a:r>
            <a:r>
              <a:rPr lang="fr-FR" altLang="fr-FR" sz="2400" dirty="0" err="1">
                <a:solidFill>
                  <a:srgbClr val="4E4748"/>
                </a:solidFill>
              </a:rPr>
              <a:t>consequat</a:t>
            </a:r>
            <a:r>
              <a:rPr lang="fr-FR" altLang="fr-FR" sz="2400" dirty="0">
                <a:solidFill>
                  <a:srgbClr val="4E4748"/>
                </a:solidFill>
              </a:rPr>
              <a:t>. Duis </a:t>
            </a:r>
            <a:r>
              <a:rPr lang="fr-FR" altLang="fr-FR" sz="2400" dirty="0" err="1">
                <a:solidFill>
                  <a:srgbClr val="4E4748"/>
                </a:solidFill>
              </a:rPr>
              <a:t>aute</a:t>
            </a:r>
            <a:r>
              <a:rPr lang="fr-FR" altLang="fr-FR" sz="2400" dirty="0">
                <a:solidFill>
                  <a:srgbClr val="4E4748"/>
                </a:solidFill>
              </a:rPr>
              <a:t> </a:t>
            </a:r>
            <a:r>
              <a:rPr lang="fr-FR" altLang="fr-FR" sz="2400" dirty="0" err="1">
                <a:solidFill>
                  <a:srgbClr val="4E4748"/>
                </a:solidFill>
              </a:rPr>
              <a:t>irure</a:t>
            </a:r>
            <a:r>
              <a:rPr lang="fr-FR" altLang="fr-FR" sz="2400" dirty="0">
                <a:solidFill>
                  <a:srgbClr val="4E4748"/>
                </a:solidFill>
              </a:rPr>
              <a:t> </a:t>
            </a:r>
            <a:r>
              <a:rPr lang="fr-FR" altLang="fr-FR" sz="2400" dirty="0" err="1">
                <a:solidFill>
                  <a:srgbClr val="4E4748"/>
                </a:solidFill>
              </a:rPr>
              <a:t>dolor</a:t>
            </a:r>
            <a:r>
              <a:rPr lang="fr-FR" altLang="fr-FR" sz="2400" dirty="0">
                <a:solidFill>
                  <a:srgbClr val="4E4748"/>
                </a:solidFill>
              </a:rPr>
              <a:t>.</a:t>
            </a:r>
            <a:endParaRPr lang="en-NL" altLang="fr-FR" sz="2400" b="1" dirty="0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endParaRPr lang="en-NL" altLang="fr-FR" sz="2400" b="1" dirty="0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r>
              <a:rPr lang="en-NL" altLang="fr-FR" sz="2400" b="1" dirty="0">
                <a:solidFill>
                  <a:srgbClr val="4E4748"/>
                </a:solidFill>
              </a:rPr>
              <a:t>Data Cleaning</a:t>
            </a:r>
            <a:r>
              <a:rPr lang="en-GB" altLang="fr-FR" sz="2400" b="1" dirty="0">
                <a:solidFill>
                  <a:srgbClr val="4E4748"/>
                </a:solidFill>
              </a:rPr>
              <a:t>.</a:t>
            </a:r>
            <a:r>
              <a:rPr lang="fr-FR" altLang="fr-FR" sz="2400" b="1" dirty="0">
                <a:solidFill>
                  <a:srgbClr val="4E4748"/>
                </a:solidFill>
              </a:rPr>
              <a:t> </a:t>
            </a:r>
            <a:r>
              <a:rPr lang="en-NL" altLang="fr-FR" sz="2200" dirty="0">
                <a:solidFill>
                  <a:srgbClr val="4E4748"/>
                </a:solidFill>
              </a:rPr>
              <a:t>Apply: </a:t>
            </a:r>
          </a:p>
          <a:p>
            <a:pPr marL="342900" indent="-342900" algn="just" eaLnBrk="1" hangingPunct="1">
              <a:buFontTx/>
              <a:buChar char="-"/>
              <a:defRPr/>
            </a:pPr>
            <a:r>
              <a:rPr lang="en-NL" altLang="fr-FR" sz="2200" dirty="0">
                <a:solidFill>
                  <a:srgbClr val="4E4748"/>
                </a:solidFill>
              </a:rPr>
              <a:t>Understand the data format given and the required data format</a:t>
            </a:r>
          </a:p>
          <a:p>
            <a:pPr marL="342900" indent="-342900" algn="just" eaLnBrk="1" hangingPunct="1">
              <a:buFontTx/>
              <a:buChar char="-"/>
              <a:defRPr/>
            </a:pPr>
            <a:r>
              <a:rPr lang="en-NL" altLang="fr-FR" sz="2200" dirty="0">
                <a:solidFill>
                  <a:srgbClr val="4E4748"/>
                </a:solidFill>
              </a:rPr>
              <a:t>Determine a method: Which data cleaning techniques to apply?</a:t>
            </a:r>
          </a:p>
          <a:p>
            <a:pPr marL="342900" indent="-342900" algn="just" eaLnBrk="1" hangingPunct="1">
              <a:buFontTx/>
              <a:buChar char="-"/>
              <a:defRPr/>
            </a:pPr>
            <a:r>
              <a:rPr lang="en-NL" altLang="fr-FR" sz="2200" dirty="0">
                <a:solidFill>
                  <a:srgbClr val="4E4748"/>
                </a:solidFill>
              </a:rPr>
              <a:t>Create Summary Statistics</a:t>
            </a:r>
          </a:p>
          <a:p>
            <a:pPr marL="342900" indent="-342900" algn="just" eaLnBrk="1" hangingPunct="1">
              <a:buFontTx/>
              <a:buChar char="-"/>
              <a:defRPr/>
            </a:pPr>
            <a:r>
              <a:rPr lang="en-NL" altLang="fr-FR" sz="2200" dirty="0">
                <a:solidFill>
                  <a:srgbClr val="4E4748"/>
                </a:solidFill>
              </a:rPr>
              <a:t>Which packages and software will be used</a:t>
            </a:r>
            <a:endParaRPr lang="fr-FR" altLang="fr-FR" sz="2200" dirty="0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endParaRPr lang="en-NL" altLang="fr-FR" sz="2200" dirty="0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endParaRPr lang="fr-FR" altLang="fr-FR" sz="2200" dirty="0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r>
              <a:rPr lang="fr-FR" altLang="fr-FR" sz="2200" dirty="0" err="1">
                <a:solidFill>
                  <a:srgbClr val="4E4748"/>
                </a:solidFill>
              </a:rPr>
              <a:t>pariatur</a:t>
            </a:r>
            <a:r>
              <a:rPr lang="fr-FR" altLang="fr-FR" sz="2200" dirty="0">
                <a:solidFill>
                  <a:srgbClr val="4E4748"/>
                </a:solidFill>
              </a:rPr>
              <a:t>. </a:t>
            </a:r>
            <a:r>
              <a:rPr lang="fr-FR" altLang="fr-FR" sz="2200" dirty="0" err="1">
                <a:solidFill>
                  <a:srgbClr val="4E4748"/>
                </a:solidFill>
              </a:rPr>
              <a:t>Excepteur</a:t>
            </a:r>
            <a:r>
              <a:rPr lang="fr-FR" altLang="fr-FR" sz="2200" dirty="0">
                <a:solidFill>
                  <a:srgbClr val="4E4748"/>
                </a:solidFill>
              </a:rPr>
              <a:t> </a:t>
            </a:r>
            <a:r>
              <a:rPr lang="fr-FR" altLang="fr-FR" sz="2200" dirty="0" err="1">
                <a:solidFill>
                  <a:srgbClr val="4E4748"/>
                </a:solidFill>
              </a:rPr>
              <a:t>sint</a:t>
            </a:r>
            <a:r>
              <a:rPr lang="fr-FR" altLang="fr-FR" sz="2200" dirty="0">
                <a:solidFill>
                  <a:srgbClr val="4E4748"/>
                </a:solidFill>
              </a:rPr>
              <a:t> </a:t>
            </a:r>
            <a:r>
              <a:rPr lang="fr-FR" altLang="fr-FR" sz="2200" dirty="0" err="1">
                <a:solidFill>
                  <a:srgbClr val="4E4748"/>
                </a:solidFill>
              </a:rPr>
              <a:t>occaecat</a:t>
            </a:r>
            <a:r>
              <a:rPr lang="fr-FR" altLang="fr-FR" sz="2200" dirty="0">
                <a:solidFill>
                  <a:srgbClr val="4E4748"/>
                </a:solidFill>
              </a:rPr>
              <a:t> </a:t>
            </a:r>
            <a:r>
              <a:rPr lang="fr-FR" altLang="fr-FR" sz="2200" dirty="0" err="1">
                <a:solidFill>
                  <a:srgbClr val="4E4748"/>
                </a:solidFill>
              </a:rPr>
              <a:t>cupidatat</a:t>
            </a:r>
            <a:r>
              <a:rPr lang="fr-FR" altLang="fr-FR" sz="2200" dirty="0">
                <a:solidFill>
                  <a:srgbClr val="4E4748"/>
                </a:solidFill>
              </a:rPr>
              <a:t> non </a:t>
            </a:r>
            <a:r>
              <a:rPr lang="fr-FR" altLang="fr-FR" sz="2200" dirty="0" err="1">
                <a:solidFill>
                  <a:srgbClr val="4E4748"/>
                </a:solidFill>
              </a:rPr>
              <a:t>proident</a:t>
            </a:r>
            <a:r>
              <a:rPr lang="fr-FR" altLang="fr-FR" sz="2200" dirty="0">
                <a:solidFill>
                  <a:srgbClr val="4E4748"/>
                </a:solidFill>
              </a:rPr>
              <a:t>, </a:t>
            </a:r>
            <a:r>
              <a:rPr lang="fr-FR" altLang="fr-FR" sz="2200" dirty="0" err="1">
                <a:solidFill>
                  <a:srgbClr val="4E4748"/>
                </a:solidFill>
              </a:rPr>
              <a:t>sunt</a:t>
            </a:r>
            <a:r>
              <a:rPr lang="fr-FR" altLang="fr-FR" sz="2200" dirty="0">
                <a:solidFill>
                  <a:srgbClr val="4E4748"/>
                </a:solidFill>
              </a:rPr>
              <a:t> in culpa qui officia </a:t>
            </a:r>
            <a:r>
              <a:rPr lang="fr-FR" altLang="fr-FR" sz="2200" dirty="0" err="1">
                <a:solidFill>
                  <a:srgbClr val="4E4748"/>
                </a:solidFill>
              </a:rPr>
              <a:t>deserunt</a:t>
            </a:r>
            <a:r>
              <a:rPr lang="fr-FR" altLang="fr-FR" sz="2200" dirty="0">
                <a:solidFill>
                  <a:srgbClr val="4E4748"/>
                </a:solidFill>
              </a:rPr>
              <a:t> mollit </a:t>
            </a:r>
            <a:r>
              <a:rPr lang="fr-FR" altLang="fr-FR" sz="2200" dirty="0" err="1">
                <a:solidFill>
                  <a:srgbClr val="4E4748"/>
                </a:solidFill>
              </a:rPr>
              <a:t>anim</a:t>
            </a:r>
            <a:r>
              <a:rPr lang="fr-FR" altLang="fr-FR" sz="2200" dirty="0">
                <a:solidFill>
                  <a:srgbClr val="4E4748"/>
                </a:solidFill>
              </a:rPr>
              <a:t> id est </a:t>
            </a:r>
            <a:r>
              <a:rPr lang="fr-FR" altLang="fr-FR" sz="2200" dirty="0" err="1">
                <a:solidFill>
                  <a:srgbClr val="4E4748"/>
                </a:solidFill>
              </a:rPr>
              <a:t>laborum</a:t>
            </a:r>
            <a:r>
              <a:rPr lang="fr-FR" altLang="fr-FR" sz="2200" dirty="0">
                <a:solidFill>
                  <a:srgbClr val="4E4748"/>
                </a:solidFill>
              </a:rPr>
              <a:t>. </a:t>
            </a:r>
            <a:endParaRPr lang="en-NL" altLang="fr-FR" sz="2200" dirty="0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endParaRPr lang="fr-FR" altLang="fr-FR" sz="2200" dirty="0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r>
              <a:rPr lang="en-NL" altLang="fr-FR" sz="2400" b="1" dirty="0">
                <a:solidFill>
                  <a:srgbClr val="4E4748"/>
                </a:solidFill>
              </a:rPr>
              <a:t>Data Visualisation</a:t>
            </a:r>
            <a:r>
              <a:rPr lang="fr-FR" altLang="fr-FR" sz="2400" b="1" dirty="0">
                <a:solidFill>
                  <a:srgbClr val="4E4748"/>
                </a:solidFill>
              </a:rPr>
              <a:t>. </a:t>
            </a:r>
            <a:r>
              <a:rPr lang="en-NL" altLang="fr-FR" sz="2200" dirty="0">
                <a:solidFill>
                  <a:srgbClr val="4E4748"/>
                </a:solidFill>
              </a:rPr>
              <a:t>Visualise:</a:t>
            </a:r>
          </a:p>
          <a:p>
            <a:pPr marL="342900" indent="-342900" algn="just" eaLnBrk="1" hangingPunct="1">
              <a:buFontTx/>
              <a:buChar char="-"/>
              <a:defRPr/>
            </a:pPr>
            <a:r>
              <a:rPr lang="en-NL" altLang="fr-FR" sz="2200" dirty="0">
                <a:solidFill>
                  <a:srgbClr val="4E4748"/>
                </a:solidFill>
              </a:rPr>
              <a:t>Understand distribution of data</a:t>
            </a:r>
          </a:p>
          <a:p>
            <a:pPr marL="342900" indent="-342900" algn="just" eaLnBrk="1" hangingPunct="1">
              <a:buFontTx/>
              <a:buChar char="-"/>
              <a:defRPr/>
            </a:pPr>
            <a:r>
              <a:rPr lang="en-NL" altLang="fr-FR" sz="2200" dirty="0">
                <a:solidFill>
                  <a:srgbClr val="4E4748"/>
                </a:solidFill>
              </a:rPr>
              <a:t>Visualise distribution of data, justify method.</a:t>
            </a:r>
          </a:p>
          <a:p>
            <a:pPr marL="342900" indent="-342900" algn="just" eaLnBrk="1" hangingPunct="1">
              <a:buFontTx/>
              <a:buChar char="-"/>
              <a:defRPr/>
            </a:pPr>
            <a:r>
              <a:rPr lang="en-NL" altLang="fr-FR" sz="2200" dirty="0">
                <a:solidFill>
                  <a:srgbClr val="4E4748"/>
                </a:solidFill>
              </a:rPr>
              <a:t>Visualise summery statistics of data, justify choice of inclusion</a:t>
            </a:r>
          </a:p>
          <a:p>
            <a:pPr marL="342900" indent="-342900" algn="just" eaLnBrk="1" hangingPunct="1">
              <a:buFontTx/>
              <a:buChar char="-"/>
              <a:defRPr/>
            </a:pPr>
            <a:endParaRPr lang="en-NL" altLang="fr-FR" sz="2200" dirty="0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r>
              <a:rPr lang="en-NL" altLang="fr-FR" sz="2200" dirty="0">
                <a:solidFill>
                  <a:srgbClr val="4E4748"/>
                </a:solidFill>
              </a:rPr>
              <a:t>S</a:t>
            </a:r>
            <a:r>
              <a:rPr lang="fr-FR" altLang="fr-FR" sz="2200" dirty="0" err="1">
                <a:solidFill>
                  <a:srgbClr val="4E4748"/>
                </a:solidFill>
              </a:rPr>
              <a:t>ed</a:t>
            </a:r>
            <a:r>
              <a:rPr lang="fr-FR" altLang="fr-FR" sz="2200" dirty="0">
                <a:solidFill>
                  <a:srgbClr val="4E4748"/>
                </a:solidFill>
              </a:rPr>
              <a:t> ut </a:t>
            </a:r>
            <a:r>
              <a:rPr lang="fr-FR" altLang="fr-FR" sz="2200" dirty="0" err="1">
                <a:solidFill>
                  <a:srgbClr val="4E4748"/>
                </a:solidFill>
              </a:rPr>
              <a:t>perspiciatis</a:t>
            </a:r>
            <a:r>
              <a:rPr lang="fr-FR" altLang="fr-FR" sz="2200" dirty="0">
                <a:solidFill>
                  <a:srgbClr val="4E4748"/>
                </a:solidFill>
              </a:rPr>
              <a:t> </a:t>
            </a:r>
            <a:r>
              <a:rPr lang="fr-FR" altLang="fr-FR" sz="2200" dirty="0" err="1">
                <a:solidFill>
                  <a:srgbClr val="4E4748"/>
                </a:solidFill>
              </a:rPr>
              <a:t>unde</a:t>
            </a:r>
            <a:r>
              <a:rPr lang="fr-FR" altLang="fr-FR" sz="2200" dirty="0">
                <a:solidFill>
                  <a:srgbClr val="4E4748"/>
                </a:solidFill>
              </a:rPr>
              <a:t> </a:t>
            </a:r>
            <a:r>
              <a:rPr lang="fr-FR" altLang="fr-FR" sz="2200" dirty="0" err="1">
                <a:solidFill>
                  <a:srgbClr val="4E4748"/>
                </a:solidFill>
              </a:rPr>
              <a:t>omnis</a:t>
            </a:r>
            <a:r>
              <a:rPr lang="fr-FR" altLang="fr-FR" sz="2200" dirty="0">
                <a:solidFill>
                  <a:srgbClr val="4E4748"/>
                </a:solidFill>
              </a:rPr>
              <a:t> </a:t>
            </a:r>
            <a:r>
              <a:rPr lang="fr-FR" altLang="fr-FR" sz="2200" dirty="0" err="1">
                <a:solidFill>
                  <a:srgbClr val="4E4748"/>
                </a:solidFill>
              </a:rPr>
              <a:t>iste</a:t>
            </a:r>
            <a:r>
              <a:rPr lang="fr-FR" altLang="fr-FR" sz="2200" dirty="0">
                <a:solidFill>
                  <a:srgbClr val="4E4748"/>
                </a:solidFill>
              </a:rPr>
              <a:t> </a:t>
            </a:r>
            <a:r>
              <a:rPr lang="fr-FR" altLang="fr-FR" sz="2200" dirty="0" err="1">
                <a:solidFill>
                  <a:srgbClr val="4E4748"/>
                </a:solidFill>
              </a:rPr>
              <a:t>natus</a:t>
            </a:r>
            <a:r>
              <a:rPr lang="fr-FR" altLang="fr-FR" sz="2200" dirty="0">
                <a:solidFill>
                  <a:srgbClr val="4E4748"/>
                </a:solidFill>
              </a:rPr>
              <a:t> </a:t>
            </a:r>
            <a:r>
              <a:rPr lang="fr-FR" altLang="fr-FR" sz="2200" dirty="0" err="1">
                <a:solidFill>
                  <a:srgbClr val="4E4748"/>
                </a:solidFill>
              </a:rPr>
              <a:t>error</a:t>
            </a:r>
            <a:r>
              <a:rPr lang="fr-FR" altLang="fr-FR" sz="2200" dirty="0">
                <a:solidFill>
                  <a:srgbClr val="4E4748"/>
                </a:solidFill>
              </a:rPr>
              <a:t> </a:t>
            </a:r>
            <a:r>
              <a:rPr lang="fr-FR" altLang="fr-FR" sz="2200" dirty="0" err="1">
                <a:solidFill>
                  <a:srgbClr val="4E4748"/>
                </a:solidFill>
              </a:rPr>
              <a:t>sit</a:t>
            </a:r>
            <a:r>
              <a:rPr lang="fr-FR" altLang="fr-FR" sz="2200" dirty="0">
                <a:solidFill>
                  <a:srgbClr val="4E4748"/>
                </a:solidFill>
              </a:rPr>
              <a:t> </a:t>
            </a:r>
            <a:r>
              <a:rPr lang="fr-FR" altLang="fr-FR" sz="2200" dirty="0" err="1">
                <a:solidFill>
                  <a:srgbClr val="4E4748"/>
                </a:solidFill>
              </a:rPr>
              <a:t>voluptatem</a:t>
            </a:r>
            <a:r>
              <a:rPr lang="fr-FR" altLang="fr-FR" sz="2200" dirty="0">
                <a:solidFill>
                  <a:srgbClr val="4E4748"/>
                </a:solidFill>
              </a:rPr>
              <a:t> </a:t>
            </a:r>
            <a:r>
              <a:rPr lang="fr-FR" altLang="fr-FR" sz="2200" dirty="0" err="1">
                <a:solidFill>
                  <a:srgbClr val="4E4748"/>
                </a:solidFill>
              </a:rPr>
              <a:t>accantium</a:t>
            </a:r>
            <a:r>
              <a:rPr lang="fr-FR" altLang="fr-FR" sz="2200" dirty="0">
                <a:solidFill>
                  <a:srgbClr val="4E4748"/>
                </a:solidFill>
              </a:rPr>
              <a:t> </a:t>
            </a:r>
            <a:r>
              <a:rPr lang="fr-FR" altLang="fr-FR" sz="2200" dirty="0" err="1">
                <a:solidFill>
                  <a:srgbClr val="4E4748"/>
                </a:solidFill>
              </a:rPr>
              <a:t>doloremque</a:t>
            </a:r>
            <a:r>
              <a:rPr lang="fr-FR" altLang="fr-FR" sz="2200" dirty="0">
                <a:solidFill>
                  <a:srgbClr val="4E4748"/>
                </a:solidFill>
              </a:rPr>
              <a:t> ut</a:t>
            </a:r>
          </a:p>
          <a:p>
            <a:pPr algn="just" eaLnBrk="1" hangingPunct="1">
              <a:defRPr/>
            </a:pPr>
            <a:r>
              <a:rPr lang="fr-FR" altLang="fr-FR" sz="2200" dirty="0">
                <a:solidFill>
                  <a:srgbClr val="4E4748"/>
                </a:solidFill>
              </a:rPr>
              <a:t>Lorem ipsum </a:t>
            </a:r>
            <a:r>
              <a:rPr lang="fr-FR" altLang="fr-FR" sz="2200" dirty="0" err="1">
                <a:solidFill>
                  <a:srgbClr val="4E4748"/>
                </a:solidFill>
              </a:rPr>
              <a:t>dolor</a:t>
            </a:r>
            <a:r>
              <a:rPr lang="fr-FR" altLang="fr-FR" sz="2200" dirty="0">
                <a:solidFill>
                  <a:srgbClr val="4E4748"/>
                </a:solidFill>
              </a:rPr>
              <a:t> </a:t>
            </a:r>
            <a:r>
              <a:rPr lang="fr-FR" altLang="fr-FR" sz="2200" dirty="0" err="1">
                <a:solidFill>
                  <a:srgbClr val="4E4748"/>
                </a:solidFill>
              </a:rPr>
              <a:t>sit</a:t>
            </a:r>
            <a:r>
              <a:rPr lang="fr-FR" altLang="fr-FR" sz="2200" dirty="0">
                <a:solidFill>
                  <a:srgbClr val="4E4748"/>
                </a:solidFill>
              </a:rPr>
              <a:t> </a:t>
            </a:r>
            <a:r>
              <a:rPr lang="fr-FR" altLang="fr-FR" sz="2200" dirty="0" err="1">
                <a:solidFill>
                  <a:srgbClr val="4E4748"/>
                </a:solidFill>
              </a:rPr>
              <a:t>amet</a:t>
            </a:r>
            <a:r>
              <a:rPr lang="fr-FR" altLang="fr-FR" sz="2200" dirty="0">
                <a:solidFill>
                  <a:srgbClr val="4E4748"/>
                </a:solidFill>
              </a:rPr>
              <a:t>, </a:t>
            </a:r>
            <a:r>
              <a:rPr lang="fr-FR" altLang="fr-FR" sz="2200" dirty="0" err="1">
                <a:solidFill>
                  <a:srgbClr val="4E4748"/>
                </a:solidFill>
              </a:rPr>
              <a:t>usantium</a:t>
            </a:r>
            <a:r>
              <a:rPr lang="fr-FR" altLang="fr-FR" sz="2200" dirty="0">
                <a:solidFill>
                  <a:srgbClr val="4E4748"/>
                </a:solidFill>
              </a:rPr>
              <a:t> </a:t>
            </a:r>
            <a:r>
              <a:rPr lang="fr-FR" altLang="fr-FR" sz="2200" dirty="0" err="1">
                <a:solidFill>
                  <a:srgbClr val="4E4748"/>
                </a:solidFill>
              </a:rPr>
              <a:t>doloremque</a:t>
            </a:r>
            <a:r>
              <a:rPr lang="fr-FR" altLang="fr-FR" sz="2200" dirty="0">
                <a:solidFill>
                  <a:srgbClr val="4E4748"/>
                </a:solidFill>
              </a:rPr>
              <a:t> ut </a:t>
            </a:r>
          </a:p>
        </p:txBody>
      </p:sp>
      <p:sp>
        <p:nvSpPr>
          <p:cNvPr id="13355" name="ZoneTexte 113">
            <a:extLst>
              <a:ext uri="{FF2B5EF4-FFF2-40B4-BE49-F238E27FC236}">
                <a16:creationId xmlns:a16="http://schemas.microsoft.com/office/drawing/2014/main" id="{F08268F8-0F3C-40ED-A170-F6AF33D70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19729450"/>
            <a:ext cx="9067800" cy="932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400" b="1" dirty="0">
                <a:solidFill>
                  <a:srgbClr val="4E4748"/>
                </a:solidFill>
              </a:rPr>
              <a:t>Considerations in interpreting the data</a:t>
            </a:r>
            <a:endParaRPr lang="fr-FR" altLang="fr-FR" sz="2400" b="1" dirty="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altLang="fr-FR" sz="2200" dirty="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è"/>
            </a:pPr>
            <a:r>
              <a:rPr lang="fr-FR" altLang="fr-FR" sz="2200" dirty="0">
                <a:solidFill>
                  <a:srgbClr val="4E4748"/>
                </a:solidFill>
              </a:rPr>
              <a:t>  </a:t>
            </a:r>
            <a:r>
              <a:rPr lang="en-NL" altLang="fr-FR" sz="2200" dirty="0">
                <a:solidFill>
                  <a:srgbClr val="4E4748"/>
                </a:solidFill>
              </a:rPr>
              <a:t>Communicate an unbiased understanding of possible considerations (e.g. </a:t>
            </a:r>
            <a:r>
              <a:rPr lang="en-GB" altLang="fr-FR" sz="2200" dirty="0">
                <a:solidFill>
                  <a:srgbClr val="4E4748"/>
                </a:solidFill>
              </a:rPr>
              <a:t>M</a:t>
            </a:r>
            <a:r>
              <a:rPr lang="en-NL" altLang="fr-FR" sz="2200" dirty="0" err="1">
                <a:solidFill>
                  <a:srgbClr val="4E4748"/>
                </a:solidFill>
              </a:rPr>
              <a:t>issing</a:t>
            </a:r>
            <a:r>
              <a:rPr lang="en-NL" altLang="fr-FR" sz="2200" dirty="0">
                <a:solidFill>
                  <a:srgbClr val="4E4748"/>
                </a:solidFill>
              </a:rPr>
              <a:t> data, distribution, collection concerns, domain problems etc.)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è"/>
            </a:pPr>
            <a:r>
              <a:rPr lang="en-NL" altLang="fr-FR" sz="2200" dirty="0">
                <a:solidFill>
                  <a:srgbClr val="4E4748"/>
                </a:solidFill>
              </a:rPr>
              <a:t> Explains/supplements possible considerations with domain knowledge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en-GB" altLang="fr-FR" sz="2200" dirty="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200" dirty="0">
                <a:solidFill>
                  <a:srgbClr val="4E4748"/>
                </a:solidFill>
              </a:rPr>
              <a:t>ILO: Visualisation and Reporting, Researching and Reflecting Attitude, Domain knowledge, Responsibility (</a:t>
            </a:r>
            <a:r>
              <a:rPr lang="en-NL" altLang="fr-FR" sz="2200" dirty="0" err="1">
                <a:solidFill>
                  <a:srgbClr val="4E4748"/>
                </a:solidFill>
              </a:rPr>
              <a:t>Truthfull</a:t>
            </a:r>
            <a:r>
              <a:rPr lang="en-NL" altLang="fr-FR" sz="2200" dirty="0">
                <a:solidFill>
                  <a:srgbClr val="4E4748"/>
                </a:solidFill>
              </a:rPr>
              <a:t> about shortcomings?)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NL" altLang="fr-FR" sz="2200" dirty="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200" dirty="0">
                <a:solidFill>
                  <a:srgbClr val="4E4748"/>
                </a:solidFill>
              </a:rPr>
              <a:t>Dublin Descriptors: 1, 3, 4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200" dirty="0">
                <a:solidFill>
                  <a:srgbClr val="4E4748"/>
                </a:solidFill>
              </a:rPr>
              <a:t>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NL" altLang="fr-FR" sz="2200" dirty="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200" dirty="0" err="1">
                <a:solidFill>
                  <a:srgbClr val="4E4748"/>
                </a:solidFill>
              </a:rPr>
              <a:t>BoKS</a:t>
            </a:r>
            <a:r>
              <a:rPr lang="en-NL" altLang="fr-FR" sz="2200" dirty="0">
                <a:solidFill>
                  <a:srgbClr val="4E4748"/>
                </a:solidFill>
              </a:rPr>
              <a:t>: 2K1(evaluate </a:t>
            </a:r>
            <a:r>
              <a:rPr lang="en-NL" altLang="fr-FR" sz="2200" dirty="0" err="1">
                <a:solidFill>
                  <a:srgbClr val="4E4748"/>
                </a:solidFill>
              </a:rPr>
              <a:t>proces</a:t>
            </a:r>
            <a:r>
              <a:rPr lang="en-GB" altLang="fr-FR" sz="2200" dirty="0">
                <a:solidFill>
                  <a:srgbClr val="4E4748"/>
                </a:solidFill>
              </a:rPr>
              <a:t>s</a:t>
            </a:r>
            <a:r>
              <a:rPr lang="en-NL" altLang="fr-FR" sz="2200" dirty="0">
                <a:solidFill>
                  <a:srgbClr val="4E4748"/>
                </a:solidFill>
              </a:rPr>
              <a:t>), </a:t>
            </a:r>
            <a:r>
              <a:rPr lang="en-NL" altLang="fr-FR" sz="2200" dirty="0">
                <a:solidFill>
                  <a:srgbClr val="4E4748"/>
                </a:solidFill>
                <a:highlight>
                  <a:srgbClr val="FFFF00"/>
                </a:highlight>
              </a:rPr>
              <a:t>2K5(maybe too much/advanced one?)</a:t>
            </a:r>
            <a:endParaRPr lang="fr-FR" altLang="fr-FR" sz="2200" dirty="0">
              <a:solidFill>
                <a:srgbClr val="4E4748"/>
              </a:solidFill>
              <a:highlight>
                <a:srgbClr val="FFFF00"/>
              </a:highlight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400" b="1" dirty="0" err="1">
                <a:solidFill>
                  <a:srgbClr val="4E4748"/>
                </a:solidFill>
              </a:rPr>
              <a:t>Recommentations</a:t>
            </a:r>
            <a:r>
              <a:rPr lang="en-NL" altLang="fr-FR" sz="2400" b="1" dirty="0">
                <a:solidFill>
                  <a:srgbClr val="4E4748"/>
                </a:solidFill>
              </a:rPr>
              <a:t> for future analyses &amp; data driven decisions:</a:t>
            </a:r>
            <a:endParaRPr lang="fr-FR" altLang="fr-FR" sz="2400" b="1" dirty="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altLang="fr-FR" sz="2200" dirty="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è"/>
            </a:pPr>
            <a:r>
              <a:rPr lang="en-NL" altLang="fr-FR" sz="2200" dirty="0">
                <a:solidFill>
                  <a:srgbClr val="4E4748"/>
                </a:solidFill>
              </a:rPr>
              <a:t> Form an unbiased judgement on the considerations</a:t>
            </a:r>
            <a:r>
              <a:rPr lang="fr-FR" altLang="fr-FR" sz="2200" dirty="0">
                <a:solidFill>
                  <a:srgbClr val="4E4748"/>
                </a:solidFill>
              </a:rPr>
              <a:t>  </a:t>
            </a:r>
            <a:endParaRPr lang="en-NL" altLang="fr-FR" sz="2200" dirty="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è"/>
            </a:pPr>
            <a:r>
              <a:rPr lang="fr-FR" altLang="fr-FR" sz="2200" dirty="0">
                <a:solidFill>
                  <a:srgbClr val="4E4748"/>
                </a:solidFill>
              </a:rPr>
              <a:t> </a:t>
            </a:r>
            <a:r>
              <a:rPr lang="en-NL" altLang="fr-FR" sz="2200" dirty="0">
                <a:solidFill>
                  <a:srgbClr val="4E4748"/>
                </a:solidFill>
              </a:rPr>
              <a:t>Propose meaningful future analyses for problem statement/domain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è"/>
            </a:pPr>
            <a:endParaRPr lang="fr-FR" altLang="fr-FR" sz="2200" dirty="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200" dirty="0">
                <a:solidFill>
                  <a:srgbClr val="4E4748"/>
                </a:solidFill>
              </a:rPr>
              <a:t>ILO: Visualisation and Reporting, Researching and Reflecting Attitude, Domain knowledge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NL" altLang="fr-FR" sz="2200" dirty="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200" dirty="0">
                <a:solidFill>
                  <a:srgbClr val="4E4748"/>
                </a:solidFill>
              </a:rPr>
              <a:t>Dublin Descriptors: 1, 3, 4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NL" altLang="fr-FR" sz="2200" dirty="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200" dirty="0" err="1">
                <a:solidFill>
                  <a:srgbClr val="4E4748"/>
                </a:solidFill>
              </a:rPr>
              <a:t>BoKS</a:t>
            </a:r>
            <a:r>
              <a:rPr lang="en-NL" altLang="fr-FR" sz="2200" dirty="0">
                <a:solidFill>
                  <a:srgbClr val="4E4748"/>
                </a:solidFill>
              </a:rPr>
              <a:t>: 2K1 (formulate clear objectives), 2S2</a:t>
            </a:r>
            <a:endParaRPr lang="fr-FR" altLang="fr-FR" sz="2200" dirty="0">
              <a:solidFill>
                <a:srgbClr val="4E4748"/>
              </a:solidFill>
            </a:endParaRPr>
          </a:p>
        </p:txBody>
      </p:sp>
      <p:sp>
        <p:nvSpPr>
          <p:cNvPr id="13356" name="ZoneTexte 103">
            <a:extLst>
              <a:ext uri="{FF2B5EF4-FFF2-40B4-BE49-F238E27FC236}">
                <a16:creationId xmlns:a16="http://schemas.microsoft.com/office/drawing/2014/main" id="{F0366C27-149D-49C5-B474-1E91D4411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31049913"/>
            <a:ext cx="9067800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200" dirty="0">
                <a:solidFill>
                  <a:srgbClr val="4E4748"/>
                </a:solidFill>
              </a:rPr>
              <a:t>Communicate: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en-NL" altLang="fr-FR" sz="2200" dirty="0">
                <a:solidFill>
                  <a:srgbClr val="4E4748"/>
                </a:solidFill>
              </a:rPr>
              <a:t>A summary of the problem and research question 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en-NL" altLang="fr-FR" sz="2200" dirty="0">
                <a:solidFill>
                  <a:srgbClr val="4E4748"/>
                </a:solidFill>
              </a:rPr>
              <a:t>What that data implied so far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en-NL" altLang="fr-FR" sz="2200" dirty="0">
                <a:solidFill>
                  <a:srgbClr val="4E4748"/>
                </a:solidFill>
              </a:rPr>
              <a:t>How to proceed and what to consider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NL" altLang="fr-FR" sz="2200" dirty="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NL" altLang="fr-FR" sz="2200" dirty="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200" dirty="0">
                <a:solidFill>
                  <a:srgbClr val="4E4748"/>
                </a:solidFill>
              </a:rPr>
              <a:t>ILO: Visualisation and Reporting, Researching and Reflecting Attitude, Domain knowledge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NL" altLang="fr-FR" sz="2200" dirty="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200" dirty="0">
                <a:solidFill>
                  <a:srgbClr val="4E4748"/>
                </a:solidFill>
              </a:rPr>
              <a:t>Dublin Descriptors: 1, 3, 4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NL" altLang="fr-FR" sz="2200" dirty="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200" dirty="0" err="1">
                <a:solidFill>
                  <a:srgbClr val="4E4748"/>
                </a:solidFill>
              </a:rPr>
              <a:t>BoKS</a:t>
            </a:r>
            <a:r>
              <a:rPr lang="en-NL" altLang="fr-FR" sz="2200" dirty="0">
                <a:solidFill>
                  <a:srgbClr val="4E4748"/>
                </a:solidFill>
              </a:rPr>
              <a:t>: 2K1(Report about the </a:t>
            </a:r>
            <a:r>
              <a:rPr lang="en-NL" altLang="fr-FR" sz="2200" dirty="0" err="1">
                <a:solidFill>
                  <a:srgbClr val="4E4748"/>
                </a:solidFill>
              </a:rPr>
              <a:t>proces</a:t>
            </a:r>
            <a:r>
              <a:rPr lang="en-GB" altLang="fr-FR" sz="2200" dirty="0">
                <a:solidFill>
                  <a:srgbClr val="4E4748"/>
                </a:solidFill>
              </a:rPr>
              <a:t>s</a:t>
            </a:r>
            <a:r>
              <a:rPr lang="en-NL" altLang="fr-FR" sz="2200" dirty="0">
                <a:solidFill>
                  <a:srgbClr val="4E4748"/>
                </a:solidFill>
              </a:rPr>
              <a:t>: good summary?), 2S7 (understandable conclusion?)</a:t>
            </a:r>
            <a:endParaRPr lang="fr-FR" altLang="fr-FR" sz="2200" dirty="0">
              <a:solidFill>
                <a:srgbClr val="4E4748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BA10FAA-8C10-48F1-99E8-A2F806486319}"/>
              </a:ext>
            </a:extLst>
          </p:cNvPr>
          <p:cNvSpPr/>
          <p:nvPr/>
        </p:nvSpPr>
        <p:spPr>
          <a:xfrm>
            <a:off x="22798088" y="40436800"/>
            <a:ext cx="6988175" cy="2133600"/>
          </a:xfrm>
          <a:prstGeom prst="rect">
            <a:avLst/>
          </a:prstGeom>
          <a:solidFill>
            <a:srgbClr val="88A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362" name="ZoneTexte 36">
            <a:extLst>
              <a:ext uri="{FF2B5EF4-FFF2-40B4-BE49-F238E27FC236}">
                <a16:creationId xmlns:a16="http://schemas.microsoft.com/office/drawing/2014/main" id="{ECAE528D-8012-4B34-B731-673F13D8E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2400" y="40560625"/>
            <a:ext cx="6513513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L" altLang="fr-FR" sz="4400" dirty="0">
                <a:solidFill>
                  <a:srgbClr val="495B64"/>
                </a:solidFill>
                <a:latin typeface="Futura-CondensedLight" pitchFamily="34" charset="0"/>
              </a:rPr>
              <a:t>GRADE: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NL" altLang="fr-FR" sz="2800" dirty="0">
              <a:solidFill>
                <a:srgbClr val="495B64"/>
              </a:solidFill>
              <a:latin typeface="Futura-CondensedLight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NL" altLang="fr-FR" sz="2800" dirty="0">
                <a:solidFill>
                  <a:srgbClr val="495B64"/>
                </a:solidFill>
                <a:latin typeface="Futura-CondensedLight" pitchFamily="34" charset="0"/>
              </a:rPr>
              <a:t>DATE</a:t>
            </a:r>
            <a:r>
              <a:rPr lang="fr-FR" altLang="fr-FR" sz="2800" dirty="0">
                <a:solidFill>
                  <a:srgbClr val="495B64"/>
                </a:solidFill>
                <a:latin typeface="Futura-CondensedLight" pitchFamily="34" charset="0"/>
              </a:rPr>
              <a:t> :JJ/MM/AAAA</a:t>
            </a:r>
            <a:endParaRPr lang="en-NL" altLang="fr-FR" sz="2800" dirty="0">
              <a:solidFill>
                <a:srgbClr val="495B64"/>
              </a:solidFill>
              <a:latin typeface="Futura-CondensedLight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NL" altLang="fr-FR" sz="2800" dirty="0">
                <a:solidFill>
                  <a:srgbClr val="495B64"/>
                </a:solidFill>
                <a:latin typeface="Futura-CondensedLight" pitchFamily="34" charset="0"/>
              </a:rPr>
              <a:t>GRADED BY:</a:t>
            </a:r>
            <a:endParaRPr lang="fr-FR" altLang="fr-FR" sz="2800" dirty="0">
              <a:solidFill>
                <a:srgbClr val="495B64"/>
              </a:solidFill>
              <a:latin typeface="Futura-CondensedLight" pitchFamily="34" charset="0"/>
            </a:endParaRPr>
          </a:p>
        </p:txBody>
      </p:sp>
      <p:sp>
        <p:nvSpPr>
          <p:cNvPr id="13363" name="ZoneTexte 201">
            <a:extLst>
              <a:ext uri="{FF2B5EF4-FFF2-40B4-BE49-F238E27FC236}">
                <a16:creationId xmlns:a16="http://schemas.microsoft.com/office/drawing/2014/main" id="{764D3A94-96AE-49E4-85EA-AFCA9DAA203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7256582" y="38126193"/>
            <a:ext cx="55626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fr-FR" altLang="fr-FR" sz="1200">
                <a:solidFill>
                  <a:srgbClr val="4E4748"/>
                </a:solidFill>
              </a:rPr>
              <a:t>frahna karim 2014 © https://www.behance.net/karimfrahna</a:t>
            </a:r>
          </a:p>
        </p:txBody>
      </p:sp>
      <p:sp>
        <p:nvSpPr>
          <p:cNvPr id="13364" name="ZoneTexte 143">
            <a:extLst>
              <a:ext uri="{FF2B5EF4-FFF2-40B4-BE49-F238E27FC236}">
                <a16:creationId xmlns:a16="http://schemas.microsoft.com/office/drawing/2014/main" id="{2BF216DC-410E-487D-868B-3B627B09B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6900" y="19729450"/>
            <a:ext cx="13678222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200" dirty="0">
                <a:solidFill>
                  <a:srgbClr val="4E4748"/>
                </a:solidFill>
              </a:rPr>
              <a:t>Create Graphical representation and tables which are:</a:t>
            </a:r>
          </a:p>
          <a:p>
            <a:pPr marL="342900" indent="-342900" algn="just" eaLnBrk="1" hangingPunct="1">
              <a:spcBef>
                <a:spcPct val="0"/>
              </a:spcBef>
              <a:buFontTx/>
              <a:buChar char="-"/>
            </a:pPr>
            <a:r>
              <a:rPr lang="en-NL" altLang="fr-FR" sz="2200" dirty="0">
                <a:solidFill>
                  <a:srgbClr val="4E4748"/>
                </a:solidFill>
              </a:rPr>
              <a:t>Informative: of the data (distribution)</a:t>
            </a:r>
          </a:p>
          <a:p>
            <a:pPr marL="342900" indent="-342900" algn="just" eaLnBrk="1" hangingPunct="1">
              <a:spcBef>
                <a:spcPct val="0"/>
              </a:spcBef>
              <a:buFontTx/>
              <a:buChar char="-"/>
            </a:pPr>
            <a:r>
              <a:rPr lang="en-NL" altLang="fr-FR" sz="2200" dirty="0" err="1">
                <a:solidFill>
                  <a:srgbClr val="4E4748"/>
                </a:solidFill>
              </a:rPr>
              <a:t>Meaninful</a:t>
            </a:r>
            <a:r>
              <a:rPr lang="en-NL" altLang="fr-FR" sz="2200" dirty="0">
                <a:solidFill>
                  <a:srgbClr val="4E4748"/>
                </a:solidFill>
              </a:rPr>
              <a:t>: relevant to the data-drive research question</a:t>
            </a:r>
          </a:p>
          <a:p>
            <a:pPr marL="342900" indent="-342900" algn="just" eaLnBrk="1" hangingPunct="1">
              <a:spcBef>
                <a:spcPct val="0"/>
              </a:spcBef>
              <a:buFontTx/>
              <a:buChar char="-"/>
            </a:pPr>
            <a:r>
              <a:rPr lang="en-GB" altLang="fr-FR" sz="2200" dirty="0">
                <a:solidFill>
                  <a:srgbClr val="4E4748"/>
                </a:solidFill>
              </a:rPr>
              <a:t>U</a:t>
            </a:r>
            <a:r>
              <a:rPr lang="en-NL" altLang="fr-FR" sz="2200" dirty="0" err="1">
                <a:solidFill>
                  <a:srgbClr val="4E4748"/>
                </a:solidFill>
              </a:rPr>
              <a:t>nbiased</a:t>
            </a:r>
            <a:r>
              <a:rPr lang="en-NL" altLang="fr-FR" sz="2200" dirty="0">
                <a:solidFill>
                  <a:srgbClr val="4E4748"/>
                </a:solidFill>
              </a:rPr>
              <a:t>: towards your own expectations0</a:t>
            </a:r>
          </a:p>
          <a:p>
            <a:pPr marL="342900" indent="-342900" algn="just" eaLnBrk="1" hangingPunct="1">
              <a:spcBef>
                <a:spcPct val="0"/>
              </a:spcBef>
              <a:buFontTx/>
              <a:buChar char="-"/>
            </a:pPr>
            <a:r>
              <a:rPr lang="en-NL" altLang="fr-FR" sz="2200" dirty="0">
                <a:solidFill>
                  <a:srgbClr val="4E4748"/>
                </a:solidFill>
              </a:rPr>
              <a:t>Visually Clear &amp; Appealing</a:t>
            </a:r>
          </a:p>
          <a:p>
            <a:pPr marL="342900" indent="-342900" algn="just" eaLnBrk="1" hangingPunct="1">
              <a:spcBef>
                <a:spcPct val="0"/>
              </a:spcBef>
              <a:buFontTx/>
              <a:buChar char="-"/>
            </a:pPr>
            <a:r>
              <a:rPr lang="en-NL" altLang="fr-FR" sz="2200" dirty="0">
                <a:solidFill>
                  <a:srgbClr val="4E4748"/>
                </a:solidFill>
              </a:rPr>
              <a:t>Have appropriate legends and additional labels and comments where needed</a:t>
            </a:r>
          </a:p>
          <a:p>
            <a:pPr marL="342900" indent="-342900" algn="just" eaLnBrk="1" hangingPunct="1">
              <a:spcBef>
                <a:spcPct val="0"/>
              </a:spcBef>
              <a:buFontTx/>
              <a:buChar char="-"/>
            </a:pPr>
            <a:endParaRPr lang="en-NL" altLang="fr-FR" sz="2200" dirty="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200" dirty="0">
                <a:solidFill>
                  <a:srgbClr val="4E4748"/>
                </a:solidFill>
              </a:rPr>
              <a:t>ILO: </a:t>
            </a:r>
            <a:r>
              <a:rPr lang="en-NL" altLang="fr-FR" sz="2200" dirty="0" err="1">
                <a:solidFill>
                  <a:srgbClr val="4E4748"/>
                </a:solidFill>
              </a:rPr>
              <a:t>Visulisation</a:t>
            </a:r>
            <a:r>
              <a:rPr lang="en-NL" altLang="fr-FR" sz="2200" dirty="0">
                <a:solidFill>
                  <a:srgbClr val="4E4748"/>
                </a:solidFill>
              </a:rPr>
              <a:t> and Reporting, </a:t>
            </a:r>
            <a:r>
              <a:rPr lang="en-NL" altLang="fr-FR" sz="2200" dirty="0">
                <a:solidFill>
                  <a:srgbClr val="4E4748"/>
                </a:solidFill>
                <a:highlight>
                  <a:srgbClr val="FFFF00"/>
                </a:highlight>
              </a:rPr>
              <a:t>Cooperation &amp; communication</a:t>
            </a:r>
            <a:r>
              <a:rPr lang="en-NL" altLang="fr-FR" sz="2200" dirty="0">
                <a:solidFill>
                  <a:srgbClr val="4E4748"/>
                </a:solidFill>
              </a:rPr>
              <a:t>, Responsibility (</a:t>
            </a:r>
            <a:r>
              <a:rPr lang="en-NL" altLang="fr-FR" sz="2200" dirty="0" err="1">
                <a:solidFill>
                  <a:srgbClr val="4E4748"/>
                </a:solidFill>
              </a:rPr>
              <a:t>Truthfull</a:t>
            </a:r>
            <a:r>
              <a:rPr lang="en-NL" altLang="fr-FR" sz="2200" dirty="0">
                <a:solidFill>
                  <a:srgbClr val="4E4748"/>
                </a:solidFill>
              </a:rPr>
              <a:t> Representations?)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NL" altLang="fr-FR" sz="2200" dirty="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200" dirty="0">
                <a:solidFill>
                  <a:srgbClr val="4E4748"/>
                </a:solidFill>
              </a:rPr>
              <a:t>Dublin </a:t>
            </a:r>
            <a:r>
              <a:rPr lang="en-NL" altLang="fr-FR" sz="2200" dirty="0" err="1">
                <a:solidFill>
                  <a:srgbClr val="4E4748"/>
                </a:solidFill>
              </a:rPr>
              <a:t>Descriptiors</a:t>
            </a:r>
            <a:r>
              <a:rPr lang="en-NL" altLang="fr-FR" sz="2200" dirty="0">
                <a:solidFill>
                  <a:srgbClr val="4E4748"/>
                </a:solidFill>
              </a:rPr>
              <a:t>: 3,4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NL" altLang="fr-FR" sz="2200" dirty="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200" dirty="0" err="1">
                <a:solidFill>
                  <a:srgbClr val="4E4748"/>
                </a:solidFill>
              </a:rPr>
              <a:t>BoKS</a:t>
            </a:r>
            <a:r>
              <a:rPr lang="en-NL" altLang="fr-FR" sz="2200" dirty="0">
                <a:solidFill>
                  <a:srgbClr val="4E4748"/>
                </a:solidFill>
              </a:rPr>
              <a:t>: 2K1(Report and model </a:t>
            </a:r>
            <a:r>
              <a:rPr lang="en-NL" altLang="fr-FR" sz="2200" dirty="0" err="1">
                <a:solidFill>
                  <a:srgbClr val="4E4748"/>
                </a:solidFill>
              </a:rPr>
              <a:t>descriptives</a:t>
            </a:r>
            <a:r>
              <a:rPr lang="en-NL" altLang="fr-FR" sz="2200" dirty="0">
                <a:solidFill>
                  <a:srgbClr val="4E4748"/>
                </a:solidFill>
              </a:rPr>
              <a:t>), </a:t>
            </a:r>
            <a:r>
              <a:rPr lang="en-NL" altLang="fr-FR" sz="2200" dirty="0">
                <a:solidFill>
                  <a:srgbClr val="4E4748"/>
                </a:solidFill>
                <a:highlight>
                  <a:srgbClr val="FFFF00"/>
                </a:highlight>
              </a:rPr>
              <a:t>2K5 (just reporting, maybe too much)</a:t>
            </a:r>
            <a:r>
              <a:rPr lang="en-NL" altLang="fr-FR" sz="2200" dirty="0">
                <a:solidFill>
                  <a:srgbClr val="4E4748"/>
                </a:solidFill>
              </a:rPr>
              <a:t>, 2S7</a:t>
            </a:r>
            <a:endParaRPr lang="fr-FR" altLang="fr-FR" sz="2200" dirty="0">
              <a:solidFill>
                <a:srgbClr val="4E4748"/>
              </a:solidFill>
            </a:endParaRPr>
          </a:p>
        </p:txBody>
      </p:sp>
      <p:sp>
        <p:nvSpPr>
          <p:cNvPr id="13365" name="ZoneTexte 143">
            <a:extLst>
              <a:ext uri="{FF2B5EF4-FFF2-40B4-BE49-F238E27FC236}">
                <a16:creationId xmlns:a16="http://schemas.microsoft.com/office/drawing/2014/main" id="{0E433F07-B97C-4552-9038-6414E64B6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14330363"/>
            <a:ext cx="7818437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L" altLang="fr-FR" sz="9600" dirty="0">
                <a:solidFill>
                  <a:srgbClr val="FAECD1"/>
                </a:solidFill>
                <a:latin typeface="Futura-CondensedLight" pitchFamily="34" charset="0"/>
              </a:rPr>
              <a:t>PHOTO OF DOMAIN/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NL" altLang="fr-FR" sz="9600" dirty="0">
                <a:solidFill>
                  <a:srgbClr val="FAECD1"/>
                </a:solidFill>
                <a:latin typeface="Futura-CondensedLight" pitchFamily="34" charset="0"/>
              </a:rPr>
              <a:t>RESEARCH OBJECTIVE</a:t>
            </a:r>
            <a:endParaRPr lang="fr-FR" altLang="fr-FR" sz="9600" dirty="0">
              <a:solidFill>
                <a:srgbClr val="FAECD1"/>
              </a:solidFill>
              <a:latin typeface="Futura-CondensedLight" pitchFamily="34" charset="0"/>
            </a:endParaRPr>
          </a:p>
        </p:txBody>
      </p:sp>
      <p:grpSp>
        <p:nvGrpSpPr>
          <p:cNvPr id="13366" name="Groupe 18">
            <a:extLst>
              <a:ext uri="{FF2B5EF4-FFF2-40B4-BE49-F238E27FC236}">
                <a16:creationId xmlns:a16="http://schemas.microsoft.com/office/drawing/2014/main" id="{796BA803-4A77-43C3-9162-788C16A0688E}"/>
              </a:ext>
            </a:extLst>
          </p:cNvPr>
          <p:cNvGrpSpPr>
            <a:grpSpLocks/>
          </p:cNvGrpSpPr>
          <p:nvPr/>
        </p:nvGrpSpPr>
        <p:grpSpPr bwMode="auto">
          <a:xfrm>
            <a:off x="11371263" y="21209000"/>
            <a:ext cx="17106900" cy="16873538"/>
            <a:chOff x="13865225" y="23807900"/>
            <a:chExt cx="12225448" cy="12056900"/>
          </a:xfrm>
        </p:grpSpPr>
        <p:pic>
          <p:nvPicPr>
            <p:cNvPr id="193" name="Picture 107" descr="C:\Users\PLAY\Desktop\137600924428_wCbDj6Df_l.png">
              <a:extLst>
                <a:ext uri="{FF2B5EF4-FFF2-40B4-BE49-F238E27FC236}">
                  <a16:creationId xmlns:a16="http://schemas.microsoft.com/office/drawing/2014/main" id="{37C4456C-B539-480A-832C-7877C8C5B5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65225" y="23807900"/>
              <a:ext cx="12225448" cy="1205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69" name="ZoneTexte 143">
              <a:extLst>
                <a:ext uri="{FF2B5EF4-FFF2-40B4-BE49-F238E27FC236}">
                  <a16:creationId xmlns:a16="http://schemas.microsoft.com/office/drawing/2014/main" id="{42AB536F-85FE-4969-A33E-5803DD0E3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48113" y="27650817"/>
              <a:ext cx="6553200" cy="2177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NL" altLang="fr-FR" sz="9600" dirty="0">
                  <a:solidFill>
                    <a:srgbClr val="FAECD1"/>
                  </a:solidFill>
                  <a:latin typeface="Futura-CondensedLight" pitchFamily="34" charset="0"/>
                </a:rPr>
                <a:t>PLACE THE RESULTS HERE...</a:t>
              </a:r>
              <a:endParaRPr lang="fr-FR" altLang="fr-FR" sz="9600" dirty="0">
                <a:solidFill>
                  <a:srgbClr val="FAECD1"/>
                </a:solidFill>
                <a:latin typeface="Futura-CondensedLight" pitchFamily="34" charset="0"/>
              </a:endParaRPr>
            </a:p>
          </p:txBody>
        </p:sp>
      </p:grpSp>
      <p:pic>
        <p:nvPicPr>
          <p:cNvPr id="13398" name="Picture 86">
            <a:extLst>
              <a:ext uri="{FF2B5EF4-FFF2-40B4-BE49-F238E27FC236}">
                <a16:creationId xmlns:a16="http://schemas.microsoft.com/office/drawing/2014/main" id="{BE722FA6-877E-4BF5-9032-EED8CC48C7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83"/>
          <a:stretch/>
        </p:blipFill>
        <p:spPr bwMode="auto">
          <a:xfrm>
            <a:off x="201021" y="0"/>
            <a:ext cx="2763838" cy="376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D620C9-CE64-4477-90E0-FE57765C563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9" t="7681" r="22314" b="5095"/>
          <a:stretch/>
        </p:blipFill>
        <p:spPr>
          <a:xfrm>
            <a:off x="25860374" y="360362"/>
            <a:ext cx="4032807" cy="2509837"/>
          </a:xfrm>
          <a:prstGeom prst="rect">
            <a:avLst/>
          </a:prstGeom>
        </p:spPr>
      </p:pic>
      <p:sp>
        <p:nvSpPr>
          <p:cNvPr id="13329" name="ZoneTexte 80">
            <a:extLst>
              <a:ext uri="{FF2B5EF4-FFF2-40B4-BE49-F238E27FC236}">
                <a16:creationId xmlns:a16="http://schemas.microsoft.com/office/drawing/2014/main" id="{C0C118C5-F2B9-41B2-8338-6F73C6F1E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087" y="6626418"/>
            <a:ext cx="6791475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GB" altLang="fr-FR" sz="7700" dirty="0">
                <a:solidFill>
                  <a:srgbClr val="F8DFA1"/>
                </a:solidFill>
                <a:latin typeface="Futura-CondensedLight"/>
                <a:cs typeface="Arial"/>
              </a:rPr>
              <a:t>00  </a:t>
            </a:r>
            <a:r>
              <a:rPr lang="en-GB" altLang="fr-FR" sz="7700" dirty="0">
                <a:solidFill>
                  <a:srgbClr val="ECC769"/>
                </a:solidFill>
                <a:latin typeface="Futura-CondensedLight"/>
                <a:cs typeface="Arial"/>
              </a:rPr>
              <a:t>INTRODUCTION</a:t>
            </a:r>
            <a:endParaRPr lang="en-GB" altLang="fr-FR" sz="7700">
              <a:solidFill>
                <a:srgbClr val="ECC769"/>
              </a:solidFill>
              <a:latin typeface="Futura-CondensedLight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FE0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ZoneTexte 73">
            <a:extLst>
              <a:ext uri="{FF2B5EF4-FFF2-40B4-BE49-F238E27FC236}">
                <a16:creationId xmlns:a16="http://schemas.microsoft.com/office/drawing/2014/main" id="{C23733B7-B164-4EA9-82B9-589E1A6BF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12" y="1055688"/>
            <a:ext cx="2404251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7700" dirty="0">
                <a:solidFill>
                  <a:srgbClr val="495B64"/>
                </a:solidFill>
                <a:latin typeface="Futura-CondensedLight" pitchFamily="34" charset="0"/>
              </a:rPr>
              <a:t>To use</a:t>
            </a:r>
            <a:r>
              <a:rPr lang="en-NL" altLang="fr-FR" sz="7700" dirty="0">
                <a:solidFill>
                  <a:srgbClr val="495B64"/>
                </a:solidFill>
                <a:latin typeface="Futura-CondensedLight" pitchFamily="34" charset="0"/>
              </a:rPr>
              <a:t> </a:t>
            </a:r>
            <a:endParaRPr lang="en-GB" altLang="fr-FR" sz="7700" dirty="0">
              <a:solidFill>
                <a:srgbClr val="495B64"/>
              </a:solidFill>
              <a:latin typeface="Futura-CondensedLight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C138C5C-9B53-4C00-B19B-8BC82D13F437}"/>
              </a:ext>
            </a:extLst>
          </p:cNvPr>
          <p:cNvSpPr/>
          <p:nvPr/>
        </p:nvSpPr>
        <p:spPr>
          <a:xfrm>
            <a:off x="1509713" y="2449513"/>
            <a:ext cx="3752850" cy="1592262"/>
          </a:xfrm>
          <a:prstGeom prst="rect">
            <a:avLst/>
          </a:prstGeom>
          <a:solidFill>
            <a:srgbClr val="495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5E55E98-D95E-458B-9215-DEB91C90645A}"/>
              </a:ext>
            </a:extLst>
          </p:cNvPr>
          <p:cNvSpPr/>
          <p:nvPr/>
        </p:nvSpPr>
        <p:spPr>
          <a:xfrm>
            <a:off x="5603875" y="2449513"/>
            <a:ext cx="3752850" cy="1592262"/>
          </a:xfrm>
          <a:prstGeom prst="rect">
            <a:avLst/>
          </a:prstGeom>
          <a:solidFill>
            <a:srgbClr val="ACC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F80991B-BB7F-48D0-A338-82CC6280779A}"/>
              </a:ext>
            </a:extLst>
          </p:cNvPr>
          <p:cNvSpPr/>
          <p:nvPr/>
        </p:nvSpPr>
        <p:spPr>
          <a:xfrm>
            <a:off x="9698038" y="2449513"/>
            <a:ext cx="3752850" cy="1592262"/>
          </a:xfrm>
          <a:prstGeom prst="rect">
            <a:avLst/>
          </a:prstGeom>
          <a:solidFill>
            <a:srgbClr val="88A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9EA4525-17DB-49B0-B8FC-7937C5AF9889}"/>
              </a:ext>
            </a:extLst>
          </p:cNvPr>
          <p:cNvSpPr/>
          <p:nvPr/>
        </p:nvSpPr>
        <p:spPr>
          <a:xfrm>
            <a:off x="1509713" y="4383088"/>
            <a:ext cx="3752850" cy="1592262"/>
          </a:xfrm>
          <a:prstGeom prst="rect">
            <a:avLst/>
          </a:prstGeom>
          <a:solidFill>
            <a:srgbClr val="ECC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AA8B61-851A-4BCF-A9DE-86B8C1ABD24B}"/>
              </a:ext>
            </a:extLst>
          </p:cNvPr>
          <p:cNvSpPr/>
          <p:nvPr/>
        </p:nvSpPr>
        <p:spPr>
          <a:xfrm>
            <a:off x="5603875" y="4383088"/>
            <a:ext cx="3752850" cy="1592262"/>
          </a:xfrm>
          <a:prstGeom prst="rect">
            <a:avLst/>
          </a:prstGeom>
          <a:solidFill>
            <a:srgbClr val="EA9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AFB0213-1963-4589-B5A2-6543E663C15E}"/>
              </a:ext>
            </a:extLst>
          </p:cNvPr>
          <p:cNvSpPr/>
          <p:nvPr/>
        </p:nvSpPr>
        <p:spPr>
          <a:xfrm>
            <a:off x="9698038" y="4383088"/>
            <a:ext cx="3752850" cy="1592262"/>
          </a:xfrm>
          <a:prstGeom prst="rect">
            <a:avLst/>
          </a:prstGeom>
          <a:solidFill>
            <a:srgbClr val="F8D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0E9D753-44A8-4F23-AF93-D381E97C44E3}"/>
              </a:ext>
            </a:extLst>
          </p:cNvPr>
          <p:cNvSpPr/>
          <p:nvPr/>
        </p:nvSpPr>
        <p:spPr>
          <a:xfrm>
            <a:off x="1509713" y="6316663"/>
            <a:ext cx="3752850" cy="1592262"/>
          </a:xfrm>
          <a:prstGeom prst="rect">
            <a:avLst/>
          </a:prstGeom>
          <a:solidFill>
            <a:srgbClr val="D86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515D82E-930C-4131-8BF3-026DFCE10068}"/>
              </a:ext>
            </a:extLst>
          </p:cNvPr>
          <p:cNvSpPr/>
          <p:nvPr/>
        </p:nvSpPr>
        <p:spPr>
          <a:xfrm>
            <a:off x="5603875" y="6316663"/>
            <a:ext cx="3752850" cy="15922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534084A-C98D-4FBF-8C84-3505D53717E6}"/>
              </a:ext>
            </a:extLst>
          </p:cNvPr>
          <p:cNvSpPr/>
          <p:nvPr/>
        </p:nvSpPr>
        <p:spPr>
          <a:xfrm>
            <a:off x="9698038" y="6316663"/>
            <a:ext cx="3752850" cy="1592262"/>
          </a:xfrm>
          <a:prstGeom prst="rect">
            <a:avLst/>
          </a:prstGeom>
          <a:solidFill>
            <a:srgbClr val="D3B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grpSp>
        <p:nvGrpSpPr>
          <p:cNvPr id="14348" name="Groupe 151">
            <a:extLst>
              <a:ext uri="{FF2B5EF4-FFF2-40B4-BE49-F238E27FC236}">
                <a16:creationId xmlns:a16="http://schemas.microsoft.com/office/drawing/2014/main" id="{98216AB6-BEF3-4C33-9401-3CF816B09DBE}"/>
              </a:ext>
            </a:extLst>
          </p:cNvPr>
          <p:cNvGrpSpPr>
            <a:grpSpLocks/>
          </p:cNvGrpSpPr>
          <p:nvPr/>
        </p:nvGrpSpPr>
        <p:grpSpPr bwMode="auto">
          <a:xfrm>
            <a:off x="1662113" y="8351838"/>
            <a:ext cx="8886825" cy="1184275"/>
            <a:chOff x="11075988" y="27643161"/>
            <a:chExt cx="11941791" cy="1592239"/>
          </a:xfrm>
        </p:grpSpPr>
        <p:sp>
          <p:nvSpPr>
            <p:cNvPr id="153" name="Flèche droite 152">
              <a:extLst>
                <a:ext uri="{FF2B5EF4-FFF2-40B4-BE49-F238E27FC236}">
                  <a16:creationId xmlns:a16="http://schemas.microsoft.com/office/drawing/2014/main" id="{F872BFAA-125E-4AB4-A8A0-D58843BE3BCA}"/>
                </a:ext>
              </a:extLst>
            </p:cNvPr>
            <p:cNvSpPr/>
            <p:nvPr/>
          </p:nvSpPr>
          <p:spPr>
            <a:xfrm>
              <a:off x="11075988" y="27643161"/>
              <a:ext cx="1250070" cy="1479117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rgbClr val="D3B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154" name="Flèche droite 153">
              <a:extLst>
                <a:ext uri="{FF2B5EF4-FFF2-40B4-BE49-F238E27FC236}">
                  <a16:creationId xmlns:a16="http://schemas.microsoft.com/office/drawing/2014/main" id="{1F6654D7-67AF-4937-877D-40F47FC9563D}"/>
                </a:ext>
              </a:extLst>
            </p:cNvPr>
            <p:cNvSpPr/>
            <p:nvPr/>
          </p:nvSpPr>
          <p:spPr>
            <a:xfrm>
              <a:off x="12782568" y="27756282"/>
              <a:ext cx="1250070" cy="1479118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rgbClr val="495B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155" name="Flèche droite 154">
              <a:extLst>
                <a:ext uri="{FF2B5EF4-FFF2-40B4-BE49-F238E27FC236}">
                  <a16:creationId xmlns:a16="http://schemas.microsoft.com/office/drawing/2014/main" id="{225B9A7A-9927-49EE-8B98-8486199D22E5}"/>
                </a:ext>
              </a:extLst>
            </p:cNvPr>
            <p:cNvSpPr/>
            <p:nvPr/>
          </p:nvSpPr>
          <p:spPr>
            <a:xfrm>
              <a:off x="14602208" y="27756282"/>
              <a:ext cx="1250070" cy="1479118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rgbClr val="ACC8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156" name="Flèche droite 155">
              <a:extLst>
                <a:ext uri="{FF2B5EF4-FFF2-40B4-BE49-F238E27FC236}">
                  <a16:creationId xmlns:a16="http://schemas.microsoft.com/office/drawing/2014/main" id="{0E91B72A-B6A3-4C74-82EF-A60FB951CD72}"/>
                </a:ext>
              </a:extLst>
            </p:cNvPr>
            <p:cNvSpPr/>
            <p:nvPr/>
          </p:nvSpPr>
          <p:spPr>
            <a:xfrm>
              <a:off x="16421849" y="27756282"/>
              <a:ext cx="1250070" cy="1479118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rgbClr val="D861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157" name="Flèche droite 156">
              <a:extLst>
                <a:ext uri="{FF2B5EF4-FFF2-40B4-BE49-F238E27FC236}">
                  <a16:creationId xmlns:a16="http://schemas.microsoft.com/office/drawing/2014/main" id="{8C4F3B39-7C3D-4FAB-9DBE-4F365C15E167}"/>
                </a:ext>
              </a:extLst>
            </p:cNvPr>
            <p:cNvSpPr/>
            <p:nvPr/>
          </p:nvSpPr>
          <p:spPr>
            <a:xfrm>
              <a:off x="18241489" y="27756282"/>
              <a:ext cx="1250070" cy="1479118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rgbClr val="F8D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158" name="Flèche droite 157">
              <a:extLst>
                <a:ext uri="{FF2B5EF4-FFF2-40B4-BE49-F238E27FC236}">
                  <a16:creationId xmlns:a16="http://schemas.microsoft.com/office/drawing/2014/main" id="{A39468EE-77B2-4B60-BB58-3AF0D6366912}"/>
                </a:ext>
              </a:extLst>
            </p:cNvPr>
            <p:cNvSpPr/>
            <p:nvPr/>
          </p:nvSpPr>
          <p:spPr>
            <a:xfrm>
              <a:off x="20061130" y="27756282"/>
              <a:ext cx="1250070" cy="1479118"/>
            </a:xfrm>
            <a:prstGeom prst="rightArrow">
              <a:avLst>
                <a:gd name="adj1" fmla="val 0"/>
                <a:gd name="adj2" fmla="val 1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174" name="Flèche droite 173">
              <a:extLst>
                <a:ext uri="{FF2B5EF4-FFF2-40B4-BE49-F238E27FC236}">
                  <a16:creationId xmlns:a16="http://schemas.microsoft.com/office/drawing/2014/main" id="{202C7826-8AFB-4E1C-A6B7-27F34AC69CC9}"/>
                </a:ext>
              </a:extLst>
            </p:cNvPr>
            <p:cNvSpPr/>
            <p:nvPr/>
          </p:nvSpPr>
          <p:spPr>
            <a:xfrm>
              <a:off x="21767709" y="27756282"/>
              <a:ext cx="1250070" cy="1479118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</p:grpSp>
      <p:sp>
        <p:nvSpPr>
          <p:cNvPr id="175" name="Arrondir un rectangle avec un coin diagonal 174">
            <a:extLst>
              <a:ext uri="{FF2B5EF4-FFF2-40B4-BE49-F238E27FC236}">
                <a16:creationId xmlns:a16="http://schemas.microsoft.com/office/drawing/2014/main" id="{3A32214F-6A4A-4D1E-9A28-51B3CCB01C17}"/>
              </a:ext>
            </a:extLst>
          </p:cNvPr>
          <p:cNvSpPr/>
          <p:nvPr/>
        </p:nvSpPr>
        <p:spPr>
          <a:xfrm>
            <a:off x="14298613" y="5573713"/>
            <a:ext cx="1143000" cy="12192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ECC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76" name="Arrondir un rectangle avec un coin diagonal 175">
            <a:extLst>
              <a:ext uri="{FF2B5EF4-FFF2-40B4-BE49-F238E27FC236}">
                <a16:creationId xmlns:a16="http://schemas.microsoft.com/office/drawing/2014/main" id="{843C6222-DDCC-4E6D-A347-50BD7E2013D9}"/>
              </a:ext>
            </a:extLst>
          </p:cNvPr>
          <p:cNvSpPr/>
          <p:nvPr/>
        </p:nvSpPr>
        <p:spPr>
          <a:xfrm>
            <a:off x="14320838" y="4049713"/>
            <a:ext cx="1143000" cy="12192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88A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80" name="Arrondir un rectangle avec un coin diagonal 179">
            <a:extLst>
              <a:ext uri="{FF2B5EF4-FFF2-40B4-BE49-F238E27FC236}">
                <a16:creationId xmlns:a16="http://schemas.microsoft.com/office/drawing/2014/main" id="{6ED4A002-82E9-4A9F-8B19-1E49553EBBE8}"/>
              </a:ext>
            </a:extLst>
          </p:cNvPr>
          <p:cNvSpPr/>
          <p:nvPr/>
        </p:nvSpPr>
        <p:spPr>
          <a:xfrm>
            <a:off x="14320838" y="2636838"/>
            <a:ext cx="1143000" cy="12192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495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81" name="Larme 180">
            <a:extLst>
              <a:ext uri="{FF2B5EF4-FFF2-40B4-BE49-F238E27FC236}">
                <a16:creationId xmlns:a16="http://schemas.microsoft.com/office/drawing/2014/main" id="{224FF2E9-7336-4641-9C85-1051D18A481F}"/>
              </a:ext>
            </a:extLst>
          </p:cNvPr>
          <p:cNvSpPr/>
          <p:nvPr/>
        </p:nvSpPr>
        <p:spPr>
          <a:xfrm>
            <a:off x="15711488" y="4087813"/>
            <a:ext cx="1143000" cy="1143000"/>
          </a:xfrm>
          <a:prstGeom prst="teardrop">
            <a:avLst/>
          </a:prstGeom>
          <a:solidFill>
            <a:srgbClr val="D3B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82" name="Larme 181">
            <a:extLst>
              <a:ext uri="{FF2B5EF4-FFF2-40B4-BE49-F238E27FC236}">
                <a16:creationId xmlns:a16="http://schemas.microsoft.com/office/drawing/2014/main" id="{238D694A-A1E9-435E-8D8D-308B34513B7D}"/>
              </a:ext>
            </a:extLst>
          </p:cNvPr>
          <p:cNvSpPr/>
          <p:nvPr/>
        </p:nvSpPr>
        <p:spPr>
          <a:xfrm>
            <a:off x="15711488" y="5611813"/>
            <a:ext cx="1143000" cy="1143000"/>
          </a:xfrm>
          <a:prstGeom prst="teardrop">
            <a:avLst/>
          </a:prstGeom>
          <a:solidFill>
            <a:srgbClr val="495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83" name="Larme 182">
            <a:extLst>
              <a:ext uri="{FF2B5EF4-FFF2-40B4-BE49-F238E27FC236}">
                <a16:creationId xmlns:a16="http://schemas.microsoft.com/office/drawing/2014/main" id="{7C2AEE79-7804-4FA9-A466-775B4966605B}"/>
              </a:ext>
            </a:extLst>
          </p:cNvPr>
          <p:cNvSpPr/>
          <p:nvPr/>
        </p:nvSpPr>
        <p:spPr>
          <a:xfrm>
            <a:off x="15711488" y="7062788"/>
            <a:ext cx="1143000" cy="1143000"/>
          </a:xfrm>
          <a:prstGeom prst="teardrop">
            <a:avLst/>
          </a:prstGeom>
          <a:solidFill>
            <a:srgbClr val="EA9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84" name="Larme 183">
            <a:extLst>
              <a:ext uri="{FF2B5EF4-FFF2-40B4-BE49-F238E27FC236}">
                <a16:creationId xmlns:a16="http://schemas.microsoft.com/office/drawing/2014/main" id="{4BBB36BE-8863-4A1B-9BDE-9AE0ED205D4B}"/>
              </a:ext>
            </a:extLst>
          </p:cNvPr>
          <p:cNvSpPr/>
          <p:nvPr/>
        </p:nvSpPr>
        <p:spPr>
          <a:xfrm>
            <a:off x="15695613" y="2624138"/>
            <a:ext cx="1143000" cy="1143000"/>
          </a:xfrm>
          <a:prstGeom prst="teardrop">
            <a:avLst/>
          </a:prstGeom>
          <a:solidFill>
            <a:srgbClr val="86A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cxnSp>
        <p:nvCxnSpPr>
          <p:cNvPr id="186" name="Connecteur droit 185">
            <a:extLst>
              <a:ext uri="{FF2B5EF4-FFF2-40B4-BE49-F238E27FC236}">
                <a16:creationId xmlns:a16="http://schemas.microsoft.com/office/drawing/2014/main" id="{0F332DF1-3E21-4B08-AF0D-E956A53EAF24}"/>
              </a:ext>
            </a:extLst>
          </p:cNvPr>
          <p:cNvCxnSpPr/>
          <p:nvPr/>
        </p:nvCxnSpPr>
        <p:spPr bwMode="auto">
          <a:xfrm>
            <a:off x="1598613" y="10240963"/>
            <a:ext cx="5572125" cy="0"/>
          </a:xfrm>
          <a:prstGeom prst="line">
            <a:avLst/>
          </a:prstGeom>
          <a:ln w="19050">
            <a:solidFill>
              <a:srgbClr val="495B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Arrondir un rectangle avec un coin diagonal 190">
            <a:extLst>
              <a:ext uri="{FF2B5EF4-FFF2-40B4-BE49-F238E27FC236}">
                <a16:creationId xmlns:a16="http://schemas.microsoft.com/office/drawing/2014/main" id="{E6D73DF3-DBF6-4718-80EC-B58F25F88856}"/>
              </a:ext>
            </a:extLst>
          </p:cNvPr>
          <p:cNvSpPr/>
          <p:nvPr/>
        </p:nvSpPr>
        <p:spPr>
          <a:xfrm>
            <a:off x="14298613" y="7021513"/>
            <a:ext cx="1143000" cy="12192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8D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grpSp>
        <p:nvGrpSpPr>
          <p:cNvPr id="14358" name="Groupe 292">
            <a:extLst>
              <a:ext uri="{FF2B5EF4-FFF2-40B4-BE49-F238E27FC236}">
                <a16:creationId xmlns:a16="http://schemas.microsoft.com/office/drawing/2014/main" id="{51818256-4C87-4AB3-85F0-2406597E4EB0}"/>
              </a:ext>
            </a:extLst>
          </p:cNvPr>
          <p:cNvGrpSpPr>
            <a:grpSpLocks/>
          </p:cNvGrpSpPr>
          <p:nvPr/>
        </p:nvGrpSpPr>
        <p:grpSpPr bwMode="auto">
          <a:xfrm>
            <a:off x="1062038" y="14935200"/>
            <a:ext cx="18669000" cy="5726113"/>
            <a:chOff x="493712" y="12678876"/>
            <a:chExt cx="18669000" cy="5725562"/>
          </a:xfrm>
        </p:grpSpPr>
        <p:sp>
          <p:nvSpPr>
            <p:cNvPr id="193" name="Flèche droite 192">
              <a:extLst>
                <a:ext uri="{FF2B5EF4-FFF2-40B4-BE49-F238E27FC236}">
                  <a16:creationId xmlns:a16="http://schemas.microsoft.com/office/drawing/2014/main" id="{31C5DAD1-25E1-4D8E-8E4B-1B35EC42FBFC}"/>
                </a:ext>
              </a:extLst>
            </p:cNvPr>
            <p:cNvSpPr/>
            <p:nvPr/>
          </p:nvSpPr>
          <p:spPr>
            <a:xfrm>
              <a:off x="18553112" y="12678876"/>
              <a:ext cx="588962" cy="696846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rgbClr val="88A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DAB48F0D-0B11-4F0E-A137-EC37DB2FA2C7}"/>
                </a:ext>
              </a:extLst>
            </p:cNvPr>
            <p:cNvSpPr/>
            <p:nvPr/>
          </p:nvSpPr>
          <p:spPr>
            <a:xfrm>
              <a:off x="493712" y="12994759"/>
              <a:ext cx="18669000" cy="54096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</p:grpSp>
      <p:grpSp>
        <p:nvGrpSpPr>
          <p:cNvPr id="14359" name="Groupe 284">
            <a:extLst>
              <a:ext uri="{FF2B5EF4-FFF2-40B4-BE49-F238E27FC236}">
                <a16:creationId xmlns:a16="http://schemas.microsoft.com/office/drawing/2014/main" id="{E2ED60FF-A796-4AE1-9B71-5EBF246BEE70}"/>
              </a:ext>
            </a:extLst>
          </p:cNvPr>
          <p:cNvGrpSpPr>
            <a:grpSpLocks/>
          </p:cNvGrpSpPr>
          <p:nvPr/>
        </p:nvGrpSpPr>
        <p:grpSpPr bwMode="auto">
          <a:xfrm>
            <a:off x="14324013" y="15616238"/>
            <a:ext cx="3654425" cy="4892675"/>
            <a:chOff x="24956865" y="20243800"/>
            <a:chExt cx="3654647" cy="4892039"/>
          </a:xfrm>
        </p:grpSpPr>
        <p:grpSp>
          <p:nvGrpSpPr>
            <p:cNvPr id="14458" name="Groupe 285">
              <a:extLst>
                <a:ext uri="{FF2B5EF4-FFF2-40B4-BE49-F238E27FC236}">
                  <a16:creationId xmlns:a16="http://schemas.microsoft.com/office/drawing/2014/main" id="{9EB16F30-E2FF-44D5-BD36-A4C0DFC38F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56865" y="20472400"/>
              <a:ext cx="3654647" cy="4663439"/>
              <a:chOff x="23125112" y="23520400"/>
              <a:chExt cx="3654647" cy="4663439"/>
            </a:xfrm>
          </p:grpSpPr>
          <p:sp>
            <p:nvSpPr>
              <p:cNvPr id="201" name="Arrondir un rectangle avec un coin diagonal 200">
                <a:extLst>
                  <a:ext uri="{FF2B5EF4-FFF2-40B4-BE49-F238E27FC236}">
                    <a16:creationId xmlns:a16="http://schemas.microsoft.com/office/drawing/2014/main" id="{9B7B5471-BC1B-4571-9F5B-FB017BEA7DC1}"/>
                  </a:ext>
                </a:extLst>
              </p:cNvPr>
              <p:cNvSpPr/>
              <p:nvPr/>
            </p:nvSpPr>
            <p:spPr>
              <a:xfrm rot="10800000" flipV="1">
                <a:off x="23125112" y="23520370"/>
                <a:ext cx="3654647" cy="382537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495B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 dirty="0"/>
              </a:p>
            </p:txBody>
          </p:sp>
          <p:sp>
            <p:nvSpPr>
              <p:cNvPr id="202" name="Arrondir un rectangle avec un coin diagonal 201">
                <a:extLst>
                  <a:ext uri="{FF2B5EF4-FFF2-40B4-BE49-F238E27FC236}">
                    <a16:creationId xmlns:a16="http://schemas.microsoft.com/office/drawing/2014/main" id="{ECAF37A9-3C2E-412A-B220-73E6BA686AC6}"/>
                  </a:ext>
                </a:extLst>
              </p:cNvPr>
              <p:cNvSpPr/>
              <p:nvPr/>
            </p:nvSpPr>
            <p:spPr>
              <a:xfrm rot="10800000" flipV="1">
                <a:off x="23125112" y="24358461"/>
                <a:ext cx="3654647" cy="382537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EA9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 dirty="0"/>
              </a:p>
            </p:txBody>
          </p:sp>
        </p:grpSp>
        <p:sp>
          <p:nvSpPr>
            <p:cNvPr id="14459" name="ZoneTexte 73">
              <a:extLst>
                <a:ext uri="{FF2B5EF4-FFF2-40B4-BE49-F238E27FC236}">
                  <a16:creationId xmlns:a16="http://schemas.microsoft.com/office/drawing/2014/main" id="{185E7865-C6DC-441C-A2C4-364EEB62C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56865" y="20243800"/>
              <a:ext cx="2514600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5400" dirty="0">
                  <a:solidFill>
                    <a:srgbClr val="FAECD1"/>
                  </a:solidFill>
                  <a:latin typeface="Futura-CondensedLight" pitchFamily="34" charset="0"/>
                </a:rPr>
                <a:t>01.TEXT</a:t>
              </a:r>
              <a:r>
                <a:rPr lang="fr-FR" altLang="fr-FR" sz="6600" dirty="0">
                  <a:solidFill>
                    <a:srgbClr val="FAECD1"/>
                  </a:solidFill>
                  <a:latin typeface="Futura-CondensedLight" pitchFamily="34" charset="0"/>
                </a:rPr>
                <a:t> </a:t>
              </a:r>
            </a:p>
          </p:txBody>
        </p:sp>
        <p:sp>
          <p:nvSpPr>
            <p:cNvPr id="14460" name="ZoneTexte 73">
              <a:extLst>
                <a:ext uri="{FF2B5EF4-FFF2-40B4-BE49-F238E27FC236}">
                  <a16:creationId xmlns:a16="http://schemas.microsoft.com/office/drawing/2014/main" id="{1B2D4566-C6AF-45B1-A827-519E830B0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30112" y="21996400"/>
              <a:ext cx="3429000" cy="2554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3200" dirty="0">
                  <a:solidFill>
                    <a:srgbClr val="495B64"/>
                  </a:solidFill>
                  <a:latin typeface="Futura-CondensedLight" pitchFamily="34" charset="0"/>
                </a:rPr>
                <a:t> qui officia </a:t>
              </a:r>
              <a:r>
                <a:rPr lang="fr-FR" altLang="fr-FR" sz="3200" dirty="0" err="1">
                  <a:solidFill>
                    <a:srgbClr val="495B64"/>
                  </a:solidFill>
                  <a:latin typeface="Futura-CondensedLight" pitchFamily="34" charset="0"/>
                </a:rPr>
                <a:t>deserunt</a:t>
              </a:r>
              <a:r>
                <a:rPr lang="fr-FR" altLang="fr-FR" sz="3200" dirty="0">
                  <a:solidFill>
                    <a:srgbClr val="495B64"/>
                  </a:solidFill>
                  <a:latin typeface="Futura-CondensedLight" pitchFamily="34" charset="0"/>
                </a:rPr>
                <a:t> mollit </a:t>
              </a:r>
              <a:r>
                <a:rPr lang="fr-FR" altLang="fr-FR" sz="3200" dirty="0" err="1">
                  <a:solidFill>
                    <a:srgbClr val="495B64"/>
                  </a:solidFill>
                  <a:latin typeface="Futura-CondensedLight" pitchFamily="34" charset="0"/>
                </a:rPr>
                <a:t>anim</a:t>
              </a:r>
              <a:r>
                <a:rPr lang="fr-FR" altLang="fr-FR" sz="3200" dirty="0">
                  <a:solidFill>
                    <a:srgbClr val="495B64"/>
                  </a:solidFill>
                  <a:latin typeface="Futura-CondensedLight" pitchFamily="34" charset="0"/>
                </a:rPr>
                <a:t> id est </a:t>
              </a:r>
              <a:r>
                <a:rPr lang="fr-FR" altLang="fr-FR" sz="3200" dirty="0" err="1">
                  <a:solidFill>
                    <a:srgbClr val="495B64"/>
                  </a:solidFill>
                  <a:latin typeface="Futura-CondensedLight" pitchFamily="34" charset="0"/>
                </a:rPr>
                <a:t>laborum</a:t>
              </a:r>
              <a:r>
                <a:rPr lang="fr-FR" altLang="fr-FR" sz="3200" dirty="0">
                  <a:solidFill>
                    <a:srgbClr val="495B64"/>
                  </a:solidFill>
                  <a:latin typeface="Futura-CondensedLight" pitchFamily="34" charset="0"/>
                </a:rPr>
                <a:t>. Sed ut </a:t>
              </a:r>
              <a:r>
                <a:rPr lang="fr-FR" altLang="fr-FR" sz="3200" dirty="0" err="1">
                  <a:solidFill>
                    <a:srgbClr val="495B64"/>
                  </a:solidFill>
                  <a:latin typeface="Futura-CondensedLight" pitchFamily="34" charset="0"/>
                </a:rPr>
                <a:t>perspiciatis</a:t>
              </a:r>
              <a:r>
                <a:rPr lang="fr-FR" altLang="fr-FR" sz="32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en-GB" altLang="fr-FR" sz="3200" dirty="0" err="1">
                  <a:solidFill>
                    <a:srgbClr val="495B64"/>
                  </a:solidFill>
                  <a:latin typeface="Futura-CondensedLight" pitchFamily="34" charset="0"/>
                </a:rPr>
                <a:t>unde</a:t>
              </a:r>
              <a:r>
                <a:rPr lang="fr-FR" altLang="fr-FR" sz="32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dirty="0" err="1">
                  <a:solidFill>
                    <a:srgbClr val="495B64"/>
                  </a:solidFill>
                  <a:latin typeface="Futura-CondensedLight" pitchFamily="34" charset="0"/>
                </a:rPr>
                <a:t>omnis</a:t>
              </a:r>
              <a:r>
                <a:rPr lang="fr-FR" altLang="fr-FR" sz="32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dirty="0" err="1">
                  <a:solidFill>
                    <a:srgbClr val="495B64"/>
                  </a:solidFill>
                  <a:latin typeface="Futura-CondensedLight" pitchFamily="34" charset="0"/>
                </a:rPr>
                <a:t>iste</a:t>
              </a:r>
              <a:r>
                <a:rPr lang="fr-FR" altLang="fr-FR" sz="32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dirty="0" err="1">
                  <a:solidFill>
                    <a:srgbClr val="495B64"/>
                  </a:solidFill>
                  <a:latin typeface="Futura-CondensedLight" pitchFamily="34" charset="0"/>
                </a:rPr>
                <a:t>natus</a:t>
              </a:r>
              <a:r>
                <a:rPr lang="fr-FR" altLang="fr-FR" sz="32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dirty="0" err="1">
                  <a:solidFill>
                    <a:srgbClr val="495B64"/>
                  </a:solidFill>
                  <a:latin typeface="Futura-CondensedLight" pitchFamily="34" charset="0"/>
                </a:rPr>
                <a:t>error</a:t>
              </a:r>
              <a:r>
                <a:rPr lang="fr-FR" altLang="fr-FR" sz="32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dirty="0" err="1">
                  <a:solidFill>
                    <a:srgbClr val="495B64"/>
                  </a:solidFill>
                  <a:latin typeface="Futura-CondensedLight" pitchFamily="34" charset="0"/>
                </a:rPr>
                <a:t>sit</a:t>
              </a:r>
              <a:r>
                <a:rPr lang="fr-FR" altLang="fr-FR" sz="32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dirty="0" err="1">
                  <a:solidFill>
                    <a:srgbClr val="495B64"/>
                  </a:solidFill>
                  <a:latin typeface="Futura-CondensedLight" pitchFamily="34" charset="0"/>
                </a:rPr>
                <a:t>voluptatem</a:t>
              </a:r>
              <a:r>
                <a:rPr lang="fr-FR" altLang="fr-FR" sz="32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dirty="0" err="1">
                  <a:solidFill>
                    <a:srgbClr val="495B64"/>
                  </a:solidFill>
                  <a:latin typeface="Futura-CondensedLight" pitchFamily="34" charset="0"/>
                </a:rPr>
                <a:t>accusantium</a:t>
              </a:r>
              <a:r>
                <a:rPr lang="fr-FR" altLang="fr-FR" sz="32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dirty="0" err="1">
                  <a:solidFill>
                    <a:srgbClr val="495B64"/>
                  </a:solidFill>
                  <a:latin typeface="Futura-CondensedLight" pitchFamily="34" charset="0"/>
                </a:rPr>
                <a:t>dolor</a:t>
              </a:r>
              <a:r>
                <a:rPr lang="fr-FR" altLang="fr-FR" sz="3200" dirty="0">
                  <a:solidFill>
                    <a:srgbClr val="495B64"/>
                  </a:solidFill>
                  <a:latin typeface="Futura-CondensedLight" pitchFamily="34" charset="0"/>
                </a:rPr>
                <a:t>.</a:t>
              </a:r>
            </a:p>
          </p:txBody>
        </p:sp>
      </p:grpSp>
      <p:grpSp>
        <p:nvGrpSpPr>
          <p:cNvPr id="14360" name="Groupe 282">
            <a:extLst>
              <a:ext uri="{FF2B5EF4-FFF2-40B4-BE49-F238E27FC236}">
                <a16:creationId xmlns:a16="http://schemas.microsoft.com/office/drawing/2014/main" id="{CC2A8B90-ECEF-4919-B375-8B0B14682903}"/>
              </a:ext>
            </a:extLst>
          </p:cNvPr>
          <p:cNvGrpSpPr>
            <a:grpSpLocks/>
          </p:cNvGrpSpPr>
          <p:nvPr/>
        </p:nvGrpSpPr>
        <p:grpSpPr bwMode="auto">
          <a:xfrm>
            <a:off x="1598613" y="15616238"/>
            <a:ext cx="3654425" cy="4892675"/>
            <a:chOff x="20915312" y="20243800"/>
            <a:chExt cx="3654647" cy="4892039"/>
          </a:xfrm>
        </p:grpSpPr>
        <p:grpSp>
          <p:nvGrpSpPr>
            <p:cNvPr id="14453" name="Groupe 254">
              <a:extLst>
                <a:ext uri="{FF2B5EF4-FFF2-40B4-BE49-F238E27FC236}">
                  <a16:creationId xmlns:a16="http://schemas.microsoft.com/office/drawing/2014/main" id="{57D5253B-CAA6-415E-B426-BF6B90B050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15312" y="20472400"/>
              <a:ext cx="3654647" cy="4663439"/>
              <a:chOff x="23125112" y="23520400"/>
              <a:chExt cx="3654647" cy="4663439"/>
            </a:xfrm>
          </p:grpSpPr>
          <p:sp>
            <p:nvSpPr>
              <p:cNvPr id="211" name="Arrondir un rectangle avec un coin diagonal 210">
                <a:extLst>
                  <a:ext uri="{FF2B5EF4-FFF2-40B4-BE49-F238E27FC236}">
                    <a16:creationId xmlns:a16="http://schemas.microsoft.com/office/drawing/2014/main" id="{DF4D56C2-6E32-4821-B90E-CBBCCB85753A}"/>
                  </a:ext>
                </a:extLst>
              </p:cNvPr>
              <p:cNvSpPr/>
              <p:nvPr/>
            </p:nvSpPr>
            <p:spPr>
              <a:xfrm rot="10800000" flipV="1">
                <a:off x="23125112" y="23520370"/>
                <a:ext cx="3654647" cy="382537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EA9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 dirty="0"/>
              </a:p>
            </p:txBody>
          </p:sp>
          <p:sp>
            <p:nvSpPr>
              <p:cNvPr id="213" name="Arrondir un rectangle avec un coin diagonal 212">
                <a:extLst>
                  <a:ext uri="{FF2B5EF4-FFF2-40B4-BE49-F238E27FC236}">
                    <a16:creationId xmlns:a16="http://schemas.microsoft.com/office/drawing/2014/main" id="{1F8C9F67-33B0-4E9D-9B86-BA5C01469C1F}"/>
                  </a:ext>
                </a:extLst>
              </p:cNvPr>
              <p:cNvSpPr/>
              <p:nvPr/>
            </p:nvSpPr>
            <p:spPr>
              <a:xfrm rot="10800000" flipV="1">
                <a:off x="23125112" y="24358461"/>
                <a:ext cx="3654647" cy="382537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495B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 dirty="0"/>
              </a:p>
            </p:txBody>
          </p:sp>
        </p:grpSp>
        <p:sp>
          <p:nvSpPr>
            <p:cNvPr id="14454" name="ZoneTexte 73">
              <a:extLst>
                <a:ext uri="{FF2B5EF4-FFF2-40B4-BE49-F238E27FC236}">
                  <a16:creationId xmlns:a16="http://schemas.microsoft.com/office/drawing/2014/main" id="{81369515-FE7D-42B3-88B8-1009B66B3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5312" y="20243800"/>
              <a:ext cx="2514600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5400" dirty="0">
                  <a:solidFill>
                    <a:srgbClr val="495B64"/>
                  </a:solidFill>
                  <a:latin typeface="Futura-CondensedLight" pitchFamily="34" charset="0"/>
                </a:rPr>
                <a:t>01.TEXT</a:t>
              </a:r>
              <a:r>
                <a:rPr lang="fr-FR" altLang="fr-FR" sz="66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</a:p>
          </p:txBody>
        </p:sp>
        <p:sp>
          <p:nvSpPr>
            <p:cNvPr id="14455" name="ZoneTexte 73">
              <a:extLst>
                <a:ext uri="{FF2B5EF4-FFF2-40B4-BE49-F238E27FC236}">
                  <a16:creationId xmlns:a16="http://schemas.microsoft.com/office/drawing/2014/main" id="{B11AD99C-8CEE-4954-8234-6E4795BF9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5312" y="21956455"/>
              <a:ext cx="3429000" cy="2554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3200" dirty="0">
                  <a:solidFill>
                    <a:srgbClr val="EA9969"/>
                  </a:solidFill>
                  <a:latin typeface="Futura-CondensedLight" pitchFamily="34" charset="0"/>
                </a:rPr>
                <a:t> qui officia </a:t>
              </a:r>
              <a:r>
                <a:rPr lang="fr-FR" altLang="fr-FR" sz="3200" dirty="0" err="1">
                  <a:solidFill>
                    <a:srgbClr val="EA9969"/>
                  </a:solidFill>
                  <a:latin typeface="Futura-CondensedLight" pitchFamily="34" charset="0"/>
                </a:rPr>
                <a:t>deserunt</a:t>
              </a:r>
              <a:r>
                <a:rPr lang="fr-FR" altLang="fr-FR" sz="3200" dirty="0">
                  <a:solidFill>
                    <a:srgbClr val="EA9969"/>
                  </a:solidFill>
                  <a:latin typeface="Futura-CondensedLight" pitchFamily="34" charset="0"/>
                </a:rPr>
                <a:t> mollit </a:t>
              </a:r>
              <a:r>
                <a:rPr lang="fr-FR" altLang="fr-FR" sz="3200" dirty="0" err="1">
                  <a:solidFill>
                    <a:srgbClr val="EA9969"/>
                  </a:solidFill>
                  <a:latin typeface="Futura-CondensedLight" pitchFamily="34" charset="0"/>
                </a:rPr>
                <a:t>anim</a:t>
              </a:r>
              <a:r>
                <a:rPr lang="fr-FR" altLang="fr-FR" sz="3200" dirty="0">
                  <a:solidFill>
                    <a:srgbClr val="EA9969"/>
                  </a:solidFill>
                  <a:latin typeface="Futura-CondensedLight" pitchFamily="34" charset="0"/>
                </a:rPr>
                <a:t> id est </a:t>
              </a:r>
              <a:r>
                <a:rPr lang="fr-FR" altLang="fr-FR" sz="3200" dirty="0" err="1">
                  <a:solidFill>
                    <a:srgbClr val="EA9969"/>
                  </a:solidFill>
                  <a:latin typeface="Futura-CondensedLight" pitchFamily="34" charset="0"/>
                </a:rPr>
                <a:t>laborum</a:t>
              </a:r>
              <a:r>
                <a:rPr lang="fr-FR" altLang="fr-FR" sz="3200" dirty="0">
                  <a:solidFill>
                    <a:srgbClr val="EA9969"/>
                  </a:solidFill>
                  <a:latin typeface="Futura-CondensedLight" pitchFamily="34" charset="0"/>
                </a:rPr>
                <a:t>. Sed ut </a:t>
              </a:r>
              <a:r>
                <a:rPr lang="fr-FR" altLang="fr-FR" sz="3200" dirty="0" err="1">
                  <a:solidFill>
                    <a:srgbClr val="EA9969"/>
                  </a:solidFill>
                  <a:latin typeface="Futura-CondensedLight" pitchFamily="34" charset="0"/>
                </a:rPr>
                <a:t>perspiciatis</a:t>
              </a:r>
              <a:r>
                <a:rPr lang="fr-FR" altLang="fr-FR" sz="3200" dirty="0">
                  <a:solidFill>
                    <a:srgbClr val="EA9969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dirty="0" err="1">
                  <a:solidFill>
                    <a:srgbClr val="EA9969"/>
                  </a:solidFill>
                  <a:latin typeface="Futura-CondensedLight" pitchFamily="34" charset="0"/>
                </a:rPr>
                <a:t>unde</a:t>
              </a:r>
              <a:r>
                <a:rPr lang="fr-FR" altLang="fr-FR" sz="3200" dirty="0">
                  <a:solidFill>
                    <a:srgbClr val="EA9969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dirty="0" err="1">
                  <a:solidFill>
                    <a:srgbClr val="EA9969"/>
                  </a:solidFill>
                  <a:latin typeface="Futura-CondensedLight" pitchFamily="34" charset="0"/>
                </a:rPr>
                <a:t>omnis</a:t>
              </a:r>
              <a:r>
                <a:rPr lang="fr-FR" altLang="fr-FR" sz="3200" dirty="0">
                  <a:solidFill>
                    <a:srgbClr val="EA9969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dirty="0" err="1">
                  <a:solidFill>
                    <a:srgbClr val="EA9969"/>
                  </a:solidFill>
                  <a:latin typeface="Futura-CondensedLight" pitchFamily="34" charset="0"/>
                </a:rPr>
                <a:t>iste</a:t>
              </a:r>
              <a:r>
                <a:rPr lang="fr-FR" altLang="fr-FR" sz="3200" dirty="0">
                  <a:solidFill>
                    <a:srgbClr val="EA9969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dirty="0" err="1">
                  <a:solidFill>
                    <a:srgbClr val="EA9969"/>
                  </a:solidFill>
                  <a:latin typeface="Futura-CondensedLight" pitchFamily="34" charset="0"/>
                </a:rPr>
                <a:t>natus</a:t>
              </a:r>
              <a:r>
                <a:rPr lang="fr-FR" altLang="fr-FR" sz="3200" dirty="0">
                  <a:solidFill>
                    <a:srgbClr val="EA9969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dirty="0" err="1">
                  <a:solidFill>
                    <a:srgbClr val="EA9969"/>
                  </a:solidFill>
                  <a:latin typeface="Futura-CondensedLight" pitchFamily="34" charset="0"/>
                </a:rPr>
                <a:t>error</a:t>
              </a:r>
              <a:r>
                <a:rPr lang="fr-FR" altLang="fr-FR" sz="3200" dirty="0">
                  <a:solidFill>
                    <a:srgbClr val="EA9969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dirty="0" err="1">
                  <a:solidFill>
                    <a:srgbClr val="EA9969"/>
                  </a:solidFill>
                  <a:latin typeface="Futura-CondensedLight" pitchFamily="34" charset="0"/>
                </a:rPr>
                <a:t>sit</a:t>
              </a:r>
              <a:r>
                <a:rPr lang="fr-FR" altLang="fr-FR" sz="3200" dirty="0">
                  <a:solidFill>
                    <a:srgbClr val="EA9969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dirty="0" err="1">
                  <a:solidFill>
                    <a:srgbClr val="EA9969"/>
                  </a:solidFill>
                  <a:latin typeface="Futura-CondensedLight" pitchFamily="34" charset="0"/>
                </a:rPr>
                <a:t>voluptatem</a:t>
              </a:r>
              <a:r>
                <a:rPr lang="fr-FR" altLang="fr-FR" sz="3200" dirty="0">
                  <a:solidFill>
                    <a:srgbClr val="EA9969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dirty="0" err="1">
                  <a:solidFill>
                    <a:srgbClr val="EA9969"/>
                  </a:solidFill>
                  <a:latin typeface="Futura-CondensedLight" pitchFamily="34" charset="0"/>
                </a:rPr>
                <a:t>accusantium</a:t>
              </a:r>
              <a:r>
                <a:rPr lang="fr-FR" altLang="fr-FR" sz="3200" dirty="0">
                  <a:solidFill>
                    <a:srgbClr val="EA9969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dirty="0" err="1">
                  <a:solidFill>
                    <a:srgbClr val="EA9969"/>
                  </a:solidFill>
                  <a:latin typeface="Futura-CondensedLight" pitchFamily="34" charset="0"/>
                </a:rPr>
                <a:t>dolor</a:t>
              </a:r>
              <a:r>
                <a:rPr lang="fr-FR" altLang="fr-FR" sz="3200" dirty="0">
                  <a:solidFill>
                    <a:srgbClr val="EA9969"/>
                  </a:solidFill>
                  <a:latin typeface="Futura-CondensedLight" pitchFamily="34" charset="0"/>
                </a:rPr>
                <a:t>.</a:t>
              </a:r>
            </a:p>
          </p:txBody>
        </p:sp>
      </p:grpSp>
      <p:grpSp>
        <p:nvGrpSpPr>
          <p:cNvPr id="14361" name="Groupe 275">
            <a:extLst>
              <a:ext uri="{FF2B5EF4-FFF2-40B4-BE49-F238E27FC236}">
                <a16:creationId xmlns:a16="http://schemas.microsoft.com/office/drawing/2014/main" id="{BAD5B209-4D72-412A-AED8-8A46843CAEA6}"/>
              </a:ext>
            </a:extLst>
          </p:cNvPr>
          <p:cNvGrpSpPr>
            <a:grpSpLocks/>
          </p:cNvGrpSpPr>
          <p:nvPr/>
        </p:nvGrpSpPr>
        <p:grpSpPr bwMode="auto">
          <a:xfrm>
            <a:off x="10133013" y="15632113"/>
            <a:ext cx="3654425" cy="4892675"/>
            <a:chOff x="24956865" y="20243800"/>
            <a:chExt cx="3654647" cy="4892039"/>
          </a:xfrm>
        </p:grpSpPr>
        <p:grpSp>
          <p:nvGrpSpPr>
            <p:cNvPr id="14448" name="Groupe 259">
              <a:extLst>
                <a:ext uri="{FF2B5EF4-FFF2-40B4-BE49-F238E27FC236}">
                  <a16:creationId xmlns:a16="http://schemas.microsoft.com/office/drawing/2014/main" id="{479C391A-FAB5-4F9A-98F8-CE090D8E48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56865" y="20472400"/>
              <a:ext cx="3654647" cy="4663439"/>
              <a:chOff x="23125112" y="23520400"/>
              <a:chExt cx="3654647" cy="4663439"/>
            </a:xfrm>
          </p:grpSpPr>
          <p:sp>
            <p:nvSpPr>
              <p:cNvPr id="220" name="Arrondir un rectangle avec un coin diagonal 219">
                <a:extLst>
                  <a:ext uri="{FF2B5EF4-FFF2-40B4-BE49-F238E27FC236}">
                    <a16:creationId xmlns:a16="http://schemas.microsoft.com/office/drawing/2014/main" id="{8DD747AB-A6B4-4DB9-ABE1-45AB78679428}"/>
                  </a:ext>
                </a:extLst>
              </p:cNvPr>
              <p:cNvSpPr/>
              <p:nvPr/>
            </p:nvSpPr>
            <p:spPr>
              <a:xfrm rot="10800000" flipV="1">
                <a:off x="23125112" y="23520370"/>
                <a:ext cx="3654647" cy="382537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ECC7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 dirty="0"/>
              </a:p>
            </p:txBody>
          </p:sp>
          <p:sp>
            <p:nvSpPr>
              <p:cNvPr id="221" name="Arrondir un rectangle avec un coin diagonal 220">
                <a:extLst>
                  <a:ext uri="{FF2B5EF4-FFF2-40B4-BE49-F238E27FC236}">
                    <a16:creationId xmlns:a16="http://schemas.microsoft.com/office/drawing/2014/main" id="{742E71F1-9F34-48DF-AAC5-C9F64F028290}"/>
                  </a:ext>
                </a:extLst>
              </p:cNvPr>
              <p:cNvSpPr/>
              <p:nvPr/>
            </p:nvSpPr>
            <p:spPr>
              <a:xfrm rot="10800000" flipV="1">
                <a:off x="23125112" y="24358461"/>
                <a:ext cx="3654647" cy="382537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86A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 dirty="0"/>
              </a:p>
            </p:txBody>
          </p:sp>
        </p:grpSp>
        <p:sp>
          <p:nvSpPr>
            <p:cNvPr id="14449" name="ZoneTexte 73">
              <a:extLst>
                <a:ext uri="{FF2B5EF4-FFF2-40B4-BE49-F238E27FC236}">
                  <a16:creationId xmlns:a16="http://schemas.microsoft.com/office/drawing/2014/main" id="{E67A590B-0FEA-45B8-B494-E194565DF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56865" y="20243800"/>
              <a:ext cx="2514600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5400" dirty="0">
                  <a:solidFill>
                    <a:srgbClr val="495B64"/>
                  </a:solidFill>
                  <a:latin typeface="Futura-CondensedLight" pitchFamily="34" charset="0"/>
                </a:rPr>
                <a:t>01.TEXT</a:t>
              </a:r>
              <a:r>
                <a:rPr lang="fr-FR" altLang="fr-FR" sz="66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</a:p>
          </p:txBody>
        </p:sp>
        <p:sp>
          <p:nvSpPr>
            <p:cNvPr id="14450" name="ZoneTexte 73">
              <a:extLst>
                <a:ext uri="{FF2B5EF4-FFF2-40B4-BE49-F238E27FC236}">
                  <a16:creationId xmlns:a16="http://schemas.microsoft.com/office/drawing/2014/main" id="{0CC0913A-4D7D-46C3-A38C-54326FDC5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30112" y="21996400"/>
              <a:ext cx="3429000" cy="2554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3200" dirty="0">
                  <a:solidFill>
                    <a:srgbClr val="495B64"/>
                  </a:solidFill>
                  <a:latin typeface="Futura-CondensedLight" pitchFamily="34" charset="0"/>
                </a:rPr>
                <a:t> qui officia </a:t>
              </a:r>
              <a:r>
                <a:rPr lang="en-GB" altLang="fr-FR" sz="3200" dirty="0" err="1">
                  <a:solidFill>
                    <a:srgbClr val="495B64"/>
                  </a:solidFill>
                  <a:latin typeface="Futura-CondensedLight" pitchFamily="34" charset="0"/>
                </a:rPr>
                <a:t>deserunt</a:t>
              </a:r>
              <a:r>
                <a:rPr lang="fr-FR" altLang="fr-FR" sz="3200" dirty="0">
                  <a:solidFill>
                    <a:srgbClr val="495B64"/>
                  </a:solidFill>
                  <a:latin typeface="Futura-CondensedLight" pitchFamily="34" charset="0"/>
                </a:rPr>
                <a:t> mollit </a:t>
              </a:r>
              <a:r>
                <a:rPr lang="fr-FR" altLang="fr-FR" sz="3200" dirty="0" err="1">
                  <a:solidFill>
                    <a:srgbClr val="495B64"/>
                  </a:solidFill>
                  <a:latin typeface="Futura-CondensedLight" pitchFamily="34" charset="0"/>
                </a:rPr>
                <a:t>anim</a:t>
              </a:r>
              <a:r>
                <a:rPr lang="fr-FR" altLang="fr-FR" sz="3200" dirty="0">
                  <a:solidFill>
                    <a:srgbClr val="495B64"/>
                  </a:solidFill>
                  <a:latin typeface="Futura-CondensedLight" pitchFamily="34" charset="0"/>
                </a:rPr>
                <a:t> id est </a:t>
              </a:r>
              <a:r>
                <a:rPr lang="fr-FR" altLang="fr-FR" sz="3200" dirty="0" err="1">
                  <a:solidFill>
                    <a:srgbClr val="495B64"/>
                  </a:solidFill>
                  <a:latin typeface="Futura-CondensedLight" pitchFamily="34" charset="0"/>
                </a:rPr>
                <a:t>laborum</a:t>
              </a:r>
              <a:r>
                <a:rPr lang="fr-FR" altLang="fr-FR" sz="3200" dirty="0">
                  <a:solidFill>
                    <a:srgbClr val="495B64"/>
                  </a:solidFill>
                  <a:latin typeface="Futura-CondensedLight" pitchFamily="34" charset="0"/>
                </a:rPr>
                <a:t>. Sed ut </a:t>
              </a:r>
              <a:r>
                <a:rPr lang="fr-FR" altLang="fr-FR" sz="3200" dirty="0" err="1">
                  <a:solidFill>
                    <a:srgbClr val="495B64"/>
                  </a:solidFill>
                  <a:latin typeface="Futura-CondensedLight" pitchFamily="34" charset="0"/>
                </a:rPr>
                <a:t>perspiciatis</a:t>
              </a:r>
              <a:r>
                <a:rPr lang="fr-FR" altLang="fr-FR" sz="32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dirty="0" err="1">
                  <a:solidFill>
                    <a:srgbClr val="495B64"/>
                  </a:solidFill>
                  <a:latin typeface="Futura-CondensedLight" pitchFamily="34" charset="0"/>
                </a:rPr>
                <a:t>unde</a:t>
              </a:r>
              <a:r>
                <a:rPr lang="fr-FR" altLang="fr-FR" sz="32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dirty="0" err="1">
                  <a:solidFill>
                    <a:srgbClr val="495B64"/>
                  </a:solidFill>
                  <a:latin typeface="Futura-CondensedLight" pitchFamily="34" charset="0"/>
                </a:rPr>
                <a:t>omnis</a:t>
              </a:r>
              <a:r>
                <a:rPr lang="fr-FR" altLang="fr-FR" sz="32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dirty="0" err="1">
                  <a:solidFill>
                    <a:srgbClr val="495B64"/>
                  </a:solidFill>
                  <a:latin typeface="Futura-CondensedLight" pitchFamily="34" charset="0"/>
                </a:rPr>
                <a:t>iste</a:t>
              </a:r>
              <a:r>
                <a:rPr lang="fr-FR" altLang="fr-FR" sz="32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dirty="0" err="1">
                  <a:solidFill>
                    <a:srgbClr val="495B64"/>
                  </a:solidFill>
                  <a:latin typeface="Futura-CondensedLight" pitchFamily="34" charset="0"/>
                </a:rPr>
                <a:t>natus</a:t>
              </a:r>
              <a:r>
                <a:rPr lang="fr-FR" altLang="fr-FR" sz="32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dirty="0" err="1">
                  <a:solidFill>
                    <a:srgbClr val="495B64"/>
                  </a:solidFill>
                  <a:latin typeface="Futura-CondensedLight" pitchFamily="34" charset="0"/>
                </a:rPr>
                <a:t>error</a:t>
              </a:r>
              <a:r>
                <a:rPr lang="fr-FR" altLang="fr-FR" sz="32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dirty="0" err="1">
                  <a:solidFill>
                    <a:srgbClr val="495B64"/>
                  </a:solidFill>
                  <a:latin typeface="Futura-CondensedLight" pitchFamily="34" charset="0"/>
                </a:rPr>
                <a:t>sit</a:t>
              </a:r>
              <a:r>
                <a:rPr lang="fr-FR" altLang="fr-FR" sz="32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dirty="0" err="1">
                  <a:solidFill>
                    <a:srgbClr val="495B64"/>
                  </a:solidFill>
                  <a:latin typeface="Futura-CondensedLight" pitchFamily="34" charset="0"/>
                </a:rPr>
                <a:t>voluptatem</a:t>
              </a:r>
              <a:r>
                <a:rPr lang="fr-FR" altLang="fr-FR" sz="32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dirty="0" err="1">
                  <a:solidFill>
                    <a:srgbClr val="495B64"/>
                  </a:solidFill>
                  <a:latin typeface="Futura-CondensedLight" pitchFamily="34" charset="0"/>
                </a:rPr>
                <a:t>accusantium</a:t>
              </a:r>
              <a:r>
                <a:rPr lang="fr-FR" altLang="fr-FR" sz="32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dirty="0" err="1">
                  <a:solidFill>
                    <a:srgbClr val="495B64"/>
                  </a:solidFill>
                  <a:latin typeface="Futura-CondensedLight" pitchFamily="34" charset="0"/>
                </a:rPr>
                <a:t>dolor</a:t>
              </a:r>
              <a:r>
                <a:rPr lang="fr-FR" altLang="fr-FR" sz="3200" dirty="0">
                  <a:solidFill>
                    <a:srgbClr val="495B64"/>
                  </a:solidFill>
                  <a:latin typeface="Futura-CondensedLight" pitchFamily="34" charset="0"/>
                </a:rPr>
                <a:t>.</a:t>
              </a:r>
            </a:p>
          </p:txBody>
        </p:sp>
      </p:grpSp>
      <p:grpSp>
        <p:nvGrpSpPr>
          <p:cNvPr id="14362" name="Groupe 283">
            <a:extLst>
              <a:ext uri="{FF2B5EF4-FFF2-40B4-BE49-F238E27FC236}">
                <a16:creationId xmlns:a16="http://schemas.microsoft.com/office/drawing/2014/main" id="{D3D160E4-DE99-4843-B1B3-DB622D3370F8}"/>
              </a:ext>
            </a:extLst>
          </p:cNvPr>
          <p:cNvGrpSpPr>
            <a:grpSpLocks/>
          </p:cNvGrpSpPr>
          <p:nvPr/>
        </p:nvGrpSpPr>
        <p:grpSpPr bwMode="auto">
          <a:xfrm>
            <a:off x="5789613" y="15555913"/>
            <a:ext cx="3654425" cy="4892675"/>
            <a:chOff x="20991512" y="25273000"/>
            <a:chExt cx="3654647" cy="4892039"/>
          </a:xfrm>
        </p:grpSpPr>
        <p:grpSp>
          <p:nvGrpSpPr>
            <p:cNvPr id="14443" name="Groupe 263">
              <a:extLst>
                <a:ext uri="{FF2B5EF4-FFF2-40B4-BE49-F238E27FC236}">
                  <a16:creationId xmlns:a16="http://schemas.microsoft.com/office/drawing/2014/main" id="{CD3B80B7-8BEE-4726-96A8-214DFDA077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91512" y="25501600"/>
              <a:ext cx="3654647" cy="4663439"/>
              <a:chOff x="23125112" y="23520400"/>
              <a:chExt cx="3654647" cy="4663439"/>
            </a:xfrm>
          </p:grpSpPr>
          <p:sp>
            <p:nvSpPr>
              <p:cNvPr id="226" name="Arrondir un rectangle avec un coin diagonal 225">
                <a:extLst>
                  <a:ext uri="{FF2B5EF4-FFF2-40B4-BE49-F238E27FC236}">
                    <a16:creationId xmlns:a16="http://schemas.microsoft.com/office/drawing/2014/main" id="{6AE647DB-4CF6-46FF-A72D-A4179AD3B1D5}"/>
                  </a:ext>
                </a:extLst>
              </p:cNvPr>
              <p:cNvSpPr/>
              <p:nvPr/>
            </p:nvSpPr>
            <p:spPr>
              <a:xfrm rot="10800000" flipV="1">
                <a:off x="23125112" y="23520370"/>
                <a:ext cx="3654647" cy="382537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D3B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 dirty="0"/>
              </a:p>
            </p:txBody>
          </p:sp>
          <p:sp>
            <p:nvSpPr>
              <p:cNvPr id="227" name="Arrondir un rectangle avec un coin diagonal 226">
                <a:extLst>
                  <a:ext uri="{FF2B5EF4-FFF2-40B4-BE49-F238E27FC236}">
                    <a16:creationId xmlns:a16="http://schemas.microsoft.com/office/drawing/2014/main" id="{4BB8418A-2A9A-46C2-AED2-9ED1C9BDFD2C}"/>
                  </a:ext>
                </a:extLst>
              </p:cNvPr>
              <p:cNvSpPr/>
              <p:nvPr/>
            </p:nvSpPr>
            <p:spPr>
              <a:xfrm rot="10800000" flipV="1">
                <a:off x="23125112" y="24358461"/>
                <a:ext cx="3654647" cy="382537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F8DF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 dirty="0"/>
              </a:p>
            </p:txBody>
          </p:sp>
        </p:grpSp>
        <p:sp>
          <p:nvSpPr>
            <p:cNvPr id="14444" name="ZoneTexte 73">
              <a:extLst>
                <a:ext uri="{FF2B5EF4-FFF2-40B4-BE49-F238E27FC236}">
                  <a16:creationId xmlns:a16="http://schemas.microsoft.com/office/drawing/2014/main" id="{D850B638-F1CE-4DCF-9304-3456E9472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91512" y="25273000"/>
              <a:ext cx="2514600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5400" dirty="0">
                  <a:solidFill>
                    <a:srgbClr val="495B64"/>
                  </a:solidFill>
                  <a:latin typeface="Futura-CondensedLight" pitchFamily="34" charset="0"/>
                </a:rPr>
                <a:t>01.TEXT</a:t>
              </a:r>
              <a:r>
                <a:rPr lang="fr-FR" altLang="fr-FR" sz="66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</a:p>
          </p:txBody>
        </p:sp>
        <p:sp>
          <p:nvSpPr>
            <p:cNvPr id="14445" name="ZoneTexte 73">
              <a:extLst>
                <a:ext uri="{FF2B5EF4-FFF2-40B4-BE49-F238E27FC236}">
                  <a16:creationId xmlns:a16="http://schemas.microsoft.com/office/drawing/2014/main" id="{786895DC-B7E1-4B9F-93E0-188B9A810E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91512" y="26949400"/>
              <a:ext cx="3429000" cy="2554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3200" dirty="0">
                  <a:solidFill>
                    <a:srgbClr val="495B64"/>
                  </a:solidFill>
                  <a:latin typeface="Futura-CondensedLight" pitchFamily="34" charset="0"/>
                </a:rPr>
                <a:t> qui officia </a:t>
              </a:r>
              <a:r>
                <a:rPr lang="en-GB" altLang="fr-FR" sz="3200" dirty="0" err="1">
                  <a:solidFill>
                    <a:srgbClr val="495B64"/>
                  </a:solidFill>
                  <a:latin typeface="Futura-CondensedLight" pitchFamily="34" charset="0"/>
                </a:rPr>
                <a:t>deserunt</a:t>
              </a:r>
              <a:r>
                <a:rPr lang="fr-FR" altLang="fr-FR" sz="3200" dirty="0">
                  <a:solidFill>
                    <a:srgbClr val="495B64"/>
                  </a:solidFill>
                  <a:latin typeface="Futura-CondensedLight" pitchFamily="34" charset="0"/>
                </a:rPr>
                <a:t> mollit </a:t>
              </a:r>
              <a:r>
                <a:rPr lang="fr-FR" altLang="fr-FR" sz="3200" dirty="0" err="1">
                  <a:solidFill>
                    <a:srgbClr val="495B64"/>
                  </a:solidFill>
                  <a:latin typeface="Futura-CondensedLight" pitchFamily="34" charset="0"/>
                </a:rPr>
                <a:t>anim</a:t>
              </a:r>
              <a:r>
                <a:rPr lang="fr-FR" altLang="fr-FR" sz="3200" dirty="0">
                  <a:solidFill>
                    <a:srgbClr val="495B64"/>
                  </a:solidFill>
                  <a:latin typeface="Futura-CondensedLight" pitchFamily="34" charset="0"/>
                </a:rPr>
                <a:t> id est </a:t>
              </a:r>
              <a:r>
                <a:rPr lang="fr-FR" altLang="fr-FR" sz="3200" dirty="0" err="1">
                  <a:solidFill>
                    <a:srgbClr val="495B64"/>
                  </a:solidFill>
                  <a:latin typeface="Futura-CondensedLight" pitchFamily="34" charset="0"/>
                </a:rPr>
                <a:t>laborum</a:t>
              </a:r>
              <a:r>
                <a:rPr lang="fr-FR" altLang="fr-FR" sz="3200" dirty="0">
                  <a:solidFill>
                    <a:srgbClr val="495B64"/>
                  </a:solidFill>
                  <a:latin typeface="Futura-CondensedLight" pitchFamily="34" charset="0"/>
                </a:rPr>
                <a:t>. Sed ut </a:t>
              </a:r>
              <a:r>
                <a:rPr lang="fr-FR" altLang="fr-FR" sz="3200" dirty="0" err="1">
                  <a:solidFill>
                    <a:srgbClr val="495B64"/>
                  </a:solidFill>
                  <a:latin typeface="Futura-CondensedLight" pitchFamily="34" charset="0"/>
                </a:rPr>
                <a:t>perspiciatis</a:t>
              </a:r>
              <a:r>
                <a:rPr lang="fr-FR" altLang="fr-FR" sz="32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dirty="0" err="1">
                  <a:solidFill>
                    <a:srgbClr val="495B64"/>
                  </a:solidFill>
                  <a:latin typeface="Futura-CondensedLight" pitchFamily="34" charset="0"/>
                </a:rPr>
                <a:t>unde</a:t>
              </a:r>
              <a:r>
                <a:rPr lang="fr-FR" altLang="fr-FR" sz="32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dirty="0" err="1">
                  <a:solidFill>
                    <a:srgbClr val="495B64"/>
                  </a:solidFill>
                  <a:latin typeface="Futura-CondensedLight" pitchFamily="34" charset="0"/>
                </a:rPr>
                <a:t>omnis</a:t>
              </a:r>
              <a:r>
                <a:rPr lang="fr-FR" altLang="fr-FR" sz="32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dirty="0" err="1">
                  <a:solidFill>
                    <a:srgbClr val="495B64"/>
                  </a:solidFill>
                  <a:latin typeface="Futura-CondensedLight" pitchFamily="34" charset="0"/>
                </a:rPr>
                <a:t>iste</a:t>
              </a:r>
              <a:r>
                <a:rPr lang="fr-FR" altLang="fr-FR" sz="32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dirty="0" err="1">
                  <a:solidFill>
                    <a:srgbClr val="495B64"/>
                  </a:solidFill>
                  <a:latin typeface="Futura-CondensedLight" pitchFamily="34" charset="0"/>
                </a:rPr>
                <a:t>natus</a:t>
              </a:r>
              <a:r>
                <a:rPr lang="fr-FR" altLang="fr-FR" sz="32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dirty="0" err="1">
                  <a:solidFill>
                    <a:srgbClr val="495B64"/>
                  </a:solidFill>
                  <a:latin typeface="Futura-CondensedLight" pitchFamily="34" charset="0"/>
                </a:rPr>
                <a:t>error</a:t>
              </a:r>
              <a:r>
                <a:rPr lang="fr-FR" altLang="fr-FR" sz="32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dirty="0" err="1">
                  <a:solidFill>
                    <a:srgbClr val="495B64"/>
                  </a:solidFill>
                  <a:latin typeface="Futura-CondensedLight" pitchFamily="34" charset="0"/>
                </a:rPr>
                <a:t>sit</a:t>
              </a:r>
              <a:r>
                <a:rPr lang="fr-FR" altLang="fr-FR" sz="32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dirty="0" err="1">
                  <a:solidFill>
                    <a:srgbClr val="495B64"/>
                  </a:solidFill>
                  <a:latin typeface="Futura-CondensedLight" pitchFamily="34" charset="0"/>
                </a:rPr>
                <a:t>voluptatem</a:t>
              </a:r>
              <a:r>
                <a:rPr lang="fr-FR" altLang="fr-FR" sz="32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dirty="0" err="1">
                  <a:solidFill>
                    <a:srgbClr val="495B64"/>
                  </a:solidFill>
                  <a:latin typeface="Futura-CondensedLight" pitchFamily="34" charset="0"/>
                </a:rPr>
                <a:t>accusantium</a:t>
              </a:r>
              <a:r>
                <a:rPr lang="fr-FR" altLang="fr-FR" sz="3200" dirty="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dirty="0" err="1">
                  <a:solidFill>
                    <a:srgbClr val="495B64"/>
                  </a:solidFill>
                  <a:latin typeface="Futura-CondensedLight" pitchFamily="34" charset="0"/>
                </a:rPr>
                <a:t>dolor</a:t>
              </a:r>
              <a:r>
                <a:rPr lang="fr-FR" altLang="fr-FR" sz="3200" dirty="0">
                  <a:solidFill>
                    <a:srgbClr val="495B64"/>
                  </a:solidFill>
                  <a:latin typeface="Futura-CondensedLight" pitchFamily="34" charset="0"/>
                </a:rPr>
                <a:t>.</a:t>
              </a:r>
            </a:p>
          </p:txBody>
        </p:sp>
      </p:grpSp>
      <p:sp>
        <p:nvSpPr>
          <p:cNvPr id="228" name="Rectangle 227">
            <a:extLst>
              <a:ext uri="{FF2B5EF4-FFF2-40B4-BE49-F238E27FC236}">
                <a16:creationId xmlns:a16="http://schemas.microsoft.com/office/drawing/2014/main" id="{2778E1F6-FDEC-4DB4-9751-01B3141EAD3B}"/>
              </a:ext>
            </a:extLst>
          </p:cNvPr>
          <p:cNvSpPr/>
          <p:nvPr/>
        </p:nvSpPr>
        <p:spPr>
          <a:xfrm>
            <a:off x="18588038" y="15251113"/>
            <a:ext cx="1143000" cy="5410200"/>
          </a:xfrm>
          <a:prstGeom prst="rect">
            <a:avLst/>
          </a:prstGeom>
          <a:solidFill>
            <a:srgbClr val="D3B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4364" name="ZoneTexte 73">
            <a:extLst>
              <a:ext uri="{FF2B5EF4-FFF2-40B4-BE49-F238E27FC236}">
                <a16:creationId xmlns:a16="http://schemas.microsoft.com/office/drawing/2014/main" id="{0663CBD7-75CF-4326-8C5D-7C7D82ACBC9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6748919" y="17602994"/>
            <a:ext cx="48291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4800" dirty="0">
                <a:solidFill>
                  <a:srgbClr val="495B64"/>
                </a:solidFill>
                <a:latin typeface="Futura-CondensedLight" pitchFamily="34" charset="0"/>
              </a:rPr>
              <a:t>TITRE</a:t>
            </a:r>
          </a:p>
        </p:txBody>
      </p:sp>
      <p:sp>
        <p:nvSpPr>
          <p:cNvPr id="230" name="Pentagone 229">
            <a:extLst>
              <a:ext uri="{FF2B5EF4-FFF2-40B4-BE49-F238E27FC236}">
                <a16:creationId xmlns:a16="http://schemas.microsoft.com/office/drawing/2014/main" id="{316B4748-4A2A-4243-988E-5D9E5650A7BA}"/>
              </a:ext>
            </a:extLst>
          </p:cNvPr>
          <p:cNvSpPr/>
          <p:nvPr/>
        </p:nvSpPr>
        <p:spPr>
          <a:xfrm>
            <a:off x="1531938" y="10679113"/>
            <a:ext cx="4257675" cy="604837"/>
          </a:xfrm>
          <a:prstGeom prst="homePlate">
            <a:avLst/>
          </a:prstGeom>
          <a:solidFill>
            <a:srgbClr val="495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31" name="Pentagone 230">
            <a:extLst>
              <a:ext uri="{FF2B5EF4-FFF2-40B4-BE49-F238E27FC236}">
                <a16:creationId xmlns:a16="http://schemas.microsoft.com/office/drawing/2014/main" id="{5DD5A057-03AD-4713-904D-9FE3DF392AC8}"/>
              </a:ext>
            </a:extLst>
          </p:cNvPr>
          <p:cNvSpPr/>
          <p:nvPr/>
        </p:nvSpPr>
        <p:spPr>
          <a:xfrm>
            <a:off x="1516063" y="11464925"/>
            <a:ext cx="4256087" cy="604838"/>
          </a:xfrm>
          <a:prstGeom prst="homePlate">
            <a:avLst/>
          </a:prstGeom>
          <a:solidFill>
            <a:srgbClr val="88A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34" name="Pentagone 233">
            <a:extLst>
              <a:ext uri="{FF2B5EF4-FFF2-40B4-BE49-F238E27FC236}">
                <a16:creationId xmlns:a16="http://schemas.microsoft.com/office/drawing/2014/main" id="{001CA9C7-7BCE-4C40-B95B-13E192CE0E40}"/>
              </a:ext>
            </a:extLst>
          </p:cNvPr>
          <p:cNvSpPr/>
          <p:nvPr/>
        </p:nvSpPr>
        <p:spPr>
          <a:xfrm>
            <a:off x="1516063" y="12250738"/>
            <a:ext cx="4256087" cy="604837"/>
          </a:xfrm>
          <a:prstGeom prst="homePlate">
            <a:avLst/>
          </a:prstGeom>
          <a:solidFill>
            <a:srgbClr val="D3B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35" name="Pentagone 234">
            <a:extLst>
              <a:ext uri="{FF2B5EF4-FFF2-40B4-BE49-F238E27FC236}">
                <a16:creationId xmlns:a16="http://schemas.microsoft.com/office/drawing/2014/main" id="{957E8106-9881-47F6-BD24-77228EB27361}"/>
              </a:ext>
            </a:extLst>
          </p:cNvPr>
          <p:cNvSpPr/>
          <p:nvPr/>
        </p:nvSpPr>
        <p:spPr>
          <a:xfrm>
            <a:off x="1501775" y="13036550"/>
            <a:ext cx="4257675" cy="603250"/>
          </a:xfrm>
          <a:prstGeom prst="homePlate">
            <a:avLst/>
          </a:prstGeom>
          <a:solidFill>
            <a:srgbClr val="ECC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37" name="Pentagone 236">
            <a:extLst>
              <a:ext uri="{FF2B5EF4-FFF2-40B4-BE49-F238E27FC236}">
                <a16:creationId xmlns:a16="http://schemas.microsoft.com/office/drawing/2014/main" id="{7D116EFF-6A25-486B-A39B-9080987BF32B}"/>
              </a:ext>
            </a:extLst>
          </p:cNvPr>
          <p:cNvSpPr/>
          <p:nvPr/>
        </p:nvSpPr>
        <p:spPr>
          <a:xfrm>
            <a:off x="1501775" y="13803313"/>
            <a:ext cx="4257675" cy="604837"/>
          </a:xfrm>
          <a:prstGeom prst="homePlate">
            <a:avLst/>
          </a:prstGeom>
          <a:solidFill>
            <a:srgbClr val="D86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38" name="Pentagone 237">
            <a:extLst>
              <a:ext uri="{FF2B5EF4-FFF2-40B4-BE49-F238E27FC236}">
                <a16:creationId xmlns:a16="http://schemas.microsoft.com/office/drawing/2014/main" id="{5B62B45F-7183-445E-B3A7-9665471B9E76}"/>
              </a:ext>
            </a:extLst>
          </p:cNvPr>
          <p:cNvSpPr/>
          <p:nvPr/>
        </p:nvSpPr>
        <p:spPr>
          <a:xfrm>
            <a:off x="1528763" y="14555788"/>
            <a:ext cx="4257675" cy="604837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grpSp>
        <p:nvGrpSpPr>
          <p:cNvPr id="14371" name="Groupe 63">
            <a:extLst>
              <a:ext uri="{FF2B5EF4-FFF2-40B4-BE49-F238E27FC236}">
                <a16:creationId xmlns:a16="http://schemas.microsoft.com/office/drawing/2014/main" id="{675D0FAE-525D-44D3-90AE-D24E9A098951}"/>
              </a:ext>
            </a:extLst>
          </p:cNvPr>
          <p:cNvGrpSpPr>
            <a:grpSpLocks/>
          </p:cNvGrpSpPr>
          <p:nvPr/>
        </p:nvGrpSpPr>
        <p:grpSpPr bwMode="auto">
          <a:xfrm>
            <a:off x="11390313" y="23021925"/>
            <a:ext cx="2733675" cy="4271963"/>
            <a:chOff x="3227388" y="1412875"/>
            <a:chExt cx="2206625" cy="3448051"/>
          </a:xfrm>
        </p:grpSpPr>
        <p:sp>
          <p:nvSpPr>
            <p:cNvPr id="14431" name="Freeform 6">
              <a:extLst>
                <a:ext uri="{FF2B5EF4-FFF2-40B4-BE49-F238E27FC236}">
                  <a16:creationId xmlns:a16="http://schemas.microsoft.com/office/drawing/2014/main" id="{BAC460C0-4B91-4A81-A644-A7CFE3927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9250" y="2068513"/>
              <a:ext cx="268288" cy="498475"/>
            </a:xfrm>
            <a:custGeom>
              <a:avLst/>
              <a:gdLst>
                <a:gd name="T0" fmla="*/ 425907994 w 169"/>
                <a:gd name="T1" fmla="*/ 123488450 h 314"/>
                <a:gd name="T2" fmla="*/ 403225751 w 169"/>
                <a:gd name="T3" fmla="*/ 63004700 h 314"/>
                <a:gd name="T4" fmla="*/ 390625740 w 169"/>
                <a:gd name="T5" fmla="*/ 40322500 h 314"/>
                <a:gd name="T6" fmla="*/ 378024142 w 169"/>
                <a:gd name="T7" fmla="*/ 27722513 h 314"/>
                <a:gd name="T8" fmla="*/ 307459636 w 169"/>
                <a:gd name="T9" fmla="*/ 2520950 h 314"/>
                <a:gd name="T10" fmla="*/ 287298348 w 169"/>
                <a:gd name="T11" fmla="*/ 0 h 314"/>
                <a:gd name="T12" fmla="*/ 246975773 w 169"/>
                <a:gd name="T13" fmla="*/ 5040313 h 314"/>
                <a:gd name="T14" fmla="*/ 234375762 w 169"/>
                <a:gd name="T15" fmla="*/ 12601575 h 314"/>
                <a:gd name="T16" fmla="*/ 209174152 w 169"/>
                <a:gd name="T17" fmla="*/ 40322500 h 314"/>
                <a:gd name="T18" fmla="*/ 176411266 w 169"/>
                <a:gd name="T19" fmla="*/ 73085325 h 314"/>
                <a:gd name="T20" fmla="*/ 163811255 w 169"/>
                <a:gd name="T21" fmla="*/ 85685313 h 314"/>
                <a:gd name="T22" fmla="*/ 143649968 w 169"/>
                <a:gd name="T23" fmla="*/ 113407825 h 314"/>
                <a:gd name="T24" fmla="*/ 131048369 w 169"/>
                <a:gd name="T25" fmla="*/ 123488450 h 314"/>
                <a:gd name="T26" fmla="*/ 100806438 w 169"/>
                <a:gd name="T27" fmla="*/ 158770638 h 314"/>
                <a:gd name="T28" fmla="*/ 68045139 w 169"/>
                <a:gd name="T29" fmla="*/ 201612500 h 314"/>
                <a:gd name="T30" fmla="*/ 32762886 w 169"/>
                <a:gd name="T31" fmla="*/ 234375325 h 314"/>
                <a:gd name="T32" fmla="*/ 12601598 w 169"/>
                <a:gd name="T33" fmla="*/ 259576888 h 314"/>
                <a:gd name="T34" fmla="*/ 12601598 w 169"/>
                <a:gd name="T35" fmla="*/ 267136563 h 314"/>
                <a:gd name="T36" fmla="*/ 17641920 w 169"/>
                <a:gd name="T37" fmla="*/ 335181575 h 314"/>
                <a:gd name="T38" fmla="*/ 12601598 w 169"/>
                <a:gd name="T39" fmla="*/ 352821875 h 314"/>
                <a:gd name="T40" fmla="*/ 2520955 w 169"/>
                <a:gd name="T41" fmla="*/ 395665325 h 314"/>
                <a:gd name="T42" fmla="*/ 0 w 169"/>
                <a:gd name="T43" fmla="*/ 435987825 h 314"/>
                <a:gd name="T44" fmla="*/ 10080644 w 169"/>
                <a:gd name="T45" fmla="*/ 483870000 h 314"/>
                <a:gd name="T46" fmla="*/ 25201609 w 169"/>
                <a:gd name="T47" fmla="*/ 539313438 h 314"/>
                <a:gd name="T48" fmla="*/ 45362897 w 169"/>
                <a:gd name="T49" fmla="*/ 584676250 h 314"/>
                <a:gd name="T50" fmla="*/ 68045139 w 169"/>
                <a:gd name="T51" fmla="*/ 635079375 h 314"/>
                <a:gd name="T52" fmla="*/ 78125783 w 169"/>
                <a:gd name="T53" fmla="*/ 657761575 h 314"/>
                <a:gd name="T54" fmla="*/ 103327393 w 169"/>
                <a:gd name="T55" fmla="*/ 700603438 h 314"/>
                <a:gd name="T56" fmla="*/ 123488680 w 169"/>
                <a:gd name="T57" fmla="*/ 713205013 h 314"/>
                <a:gd name="T58" fmla="*/ 141129013 w 169"/>
                <a:gd name="T59" fmla="*/ 728325950 h 314"/>
                <a:gd name="T60" fmla="*/ 158770933 w 169"/>
                <a:gd name="T61" fmla="*/ 773688763 h 314"/>
                <a:gd name="T62" fmla="*/ 211693520 w 169"/>
                <a:gd name="T63" fmla="*/ 791329063 h 314"/>
                <a:gd name="T64" fmla="*/ 425907994 w 169"/>
                <a:gd name="T65" fmla="*/ 123488450 h 3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69" h="314">
                  <a:moveTo>
                    <a:pt x="169" y="49"/>
                  </a:moveTo>
                  <a:lnTo>
                    <a:pt x="169" y="49"/>
                  </a:lnTo>
                  <a:lnTo>
                    <a:pt x="164" y="36"/>
                  </a:lnTo>
                  <a:lnTo>
                    <a:pt x="160" y="25"/>
                  </a:lnTo>
                  <a:lnTo>
                    <a:pt x="155" y="16"/>
                  </a:lnTo>
                  <a:lnTo>
                    <a:pt x="154" y="14"/>
                  </a:lnTo>
                  <a:lnTo>
                    <a:pt x="150" y="11"/>
                  </a:lnTo>
                  <a:lnTo>
                    <a:pt x="141" y="7"/>
                  </a:lnTo>
                  <a:lnTo>
                    <a:pt x="122" y="1"/>
                  </a:lnTo>
                  <a:lnTo>
                    <a:pt x="114" y="0"/>
                  </a:lnTo>
                  <a:lnTo>
                    <a:pt x="106" y="0"/>
                  </a:lnTo>
                  <a:lnTo>
                    <a:pt x="98" y="2"/>
                  </a:lnTo>
                  <a:lnTo>
                    <a:pt x="93" y="5"/>
                  </a:lnTo>
                  <a:lnTo>
                    <a:pt x="88" y="10"/>
                  </a:lnTo>
                  <a:lnTo>
                    <a:pt x="83" y="16"/>
                  </a:lnTo>
                  <a:lnTo>
                    <a:pt x="76" y="24"/>
                  </a:lnTo>
                  <a:lnTo>
                    <a:pt x="70" y="29"/>
                  </a:lnTo>
                  <a:lnTo>
                    <a:pt x="65" y="34"/>
                  </a:lnTo>
                  <a:lnTo>
                    <a:pt x="61" y="40"/>
                  </a:lnTo>
                  <a:lnTo>
                    <a:pt x="57" y="45"/>
                  </a:lnTo>
                  <a:lnTo>
                    <a:pt x="52" y="49"/>
                  </a:lnTo>
                  <a:lnTo>
                    <a:pt x="47" y="55"/>
                  </a:lnTo>
                  <a:lnTo>
                    <a:pt x="40" y="63"/>
                  </a:lnTo>
                  <a:lnTo>
                    <a:pt x="35" y="72"/>
                  </a:lnTo>
                  <a:lnTo>
                    <a:pt x="27" y="80"/>
                  </a:lnTo>
                  <a:lnTo>
                    <a:pt x="13" y="93"/>
                  </a:lnTo>
                  <a:lnTo>
                    <a:pt x="7" y="99"/>
                  </a:lnTo>
                  <a:lnTo>
                    <a:pt x="5" y="103"/>
                  </a:lnTo>
                  <a:lnTo>
                    <a:pt x="5" y="106"/>
                  </a:lnTo>
                  <a:lnTo>
                    <a:pt x="5" y="124"/>
                  </a:lnTo>
                  <a:lnTo>
                    <a:pt x="7" y="133"/>
                  </a:lnTo>
                  <a:lnTo>
                    <a:pt x="5" y="140"/>
                  </a:lnTo>
                  <a:lnTo>
                    <a:pt x="3" y="148"/>
                  </a:lnTo>
                  <a:lnTo>
                    <a:pt x="1" y="157"/>
                  </a:lnTo>
                  <a:lnTo>
                    <a:pt x="0" y="173"/>
                  </a:lnTo>
                  <a:lnTo>
                    <a:pt x="1" y="182"/>
                  </a:lnTo>
                  <a:lnTo>
                    <a:pt x="4" y="192"/>
                  </a:lnTo>
                  <a:lnTo>
                    <a:pt x="10" y="214"/>
                  </a:lnTo>
                  <a:lnTo>
                    <a:pt x="13" y="222"/>
                  </a:lnTo>
                  <a:lnTo>
                    <a:pt x="18" y="232"/>
                  </a:lnTo>
                  <a:lnTo>
                    <a:pt x="23" y="241"/>
                  </a:lnTo>
                  <a:lnTo>
                    <a:pt x="27" y="252"/>
                  </a:lnTo>
                  <a:lnTo>
                    <a:pt x="31" y="261"/>
                  </a:lnTo>
                  <a:lnTo>
                    <a:pt x="35" y="270"/>
                  </a:lnTo>
                  <a:lnTo>
                    <a:pt x="41" y="278"/>
                  </a:lnTo>
                  <a:lnTo>
                    <a:pt x="49" y="283"/>
                  </a:lnTo>
                  <a:lnTo>
                    <a:pt x="52" y="285"/>
                  </a:lnTo>
                  <a:lnTo>
                    <a:pt x="56" y="289"/>
                  </a:lnTo>
                  <a:lnTo>
                    <a:pt x="61" y="298"/>
                  </a:lnTo>
                  <a:lnTo>
                    <a:pt x="63" y="307"/>
                  </a:lnTo>
                  <a:lnTo>
                    <a:pt x="65" y="310"/>
                  </a:lnTo>
                  <a:lnTo>
                    <a:pt x="84" y="314"/>
                  </a:lnTo>
                  <a:lnTo>
                    <a:pt x="149" y="307"/>
                  </a:lnTo>
                  <a:lnTo>
                    <a:pt x="169" y="49"/>
                  </a:lnTo>
                  <a:close/>
                </a:path>
              </a:pathLst>
            </a:custGeom>
            <a:solidFill>
              <a:srgbClr val="5636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 dirty="0"/>
            </a:p>
          </p:txBody>
        </p:sp>
        <p:sp>
          <p:nvSpPr>
            <p:cNvPr id="14432" name="Freeform 7">
              <a:extLst>
                <a:ext uri="{FF2B5EF4-FFF2-40B4-BE49-F238E27FC236}">
                  <a16:creationId xmlns:a16="http://schemas.microsoft.com/office/drawing/2014/main" id="{A7B9EBC0-9D47-4A20-A679-B3D7E358A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132013"/>
              <a:ext cx="363538" cy="476250"/>
            </a:xfrm>
            <a:custGeom>
              <a:avLst/>
              <a:gdLst>
                <a:gd name="T0" fmla="*/ 531754494 w 229"/>
                <a:gd name="T1" fmla="*/ 723285638 h 300"/>
                <a:gd name="T2" fmla="*/ 536794813 w 229"/>
                <a:gd name="T3" fmla="*/ 630039063 h 300"/>
                <a:gd name="T4" fmla="*/ 546875452 w 229"/>
                <a:gd name="T5" fmla="*/ 592237513 h 300"/>
                <a:gd name="T6" fmla="*/ 569556096 w 229"/>
                <a:gd name="T7" fmla="*/ 546874700 h 300"/>
                <a:gd name="T8" fmla="*/ 577117369 w 229"/>
                <a:gd name="T9" fmla="*/ 483870000 h 300"/>
                <a:gd name="T10" fmla="*/ 569556096 w 229"/>
                <a:gd name="T11" fmla="*/ 385584700 h 300"/>
                <a:gd name="T12" fmla="*/ 564515776 w 229"/>
                <a:gd name="T13" fmla="*/ 312499375 h 300"/>
                <a:gd name="T14" fmla="*/ 554435138 w 229"/>
                <a:gd name="T15" fmla="*/ 292338125 h 300"/>
                <a:gd name="T16" fmla="*/ 526714174 w 229"/>
                <a:gd name="T17" fmla="*/ 259576888 h 300"/>
                <a:gd name="T18" fmla="*/ 519152902 w 229"/>
                <a:gd name="T19" fmla="*/ 246975313 h 300"/>
                <a:gd name="T20" fmla="*/ 488910985 w 229"/>
                <a:gd name="T21" fmla="*/ 173891575 h 300"/>
                <a:gd name="T22" fmla="*/ 481351300 w 229"/>
                <a:gd name="T23" fmla="*/ 161290000 h 300"/>
                <a:gd name="T24" fmla="*/ 458669068 w 229"/>
                <a:gd name="T25" fmla="*/ 136088438 h 300"/>
                <a:gd name="T26" fmla="*/ 443548110 w 229"/>
                <a:gd name="T27" fmla="*/ 118448138 h 300"/>
                <a:gd name="T28" fmla="*/ 425907786 w 229"/>
                <a:gd name="T29" fmla="*/ 103327200 h 300"/>
                <a:gd name="T30" fmla="*/ 403225555 w 229"/>
                <a:gd name="T31" fmla="*/ 57964388 h 300"/>
                <a:gd name="T32" fmla="*/ 390625550 w 229"/>
                <a:gd name="T33" fmla="*/ 37803138 h 300"/>
                <a:gd name="T34" fmla="*/ 355343314 w 229"/>
                <a:gd name="T35" fmla="*/ 12601575 h 300"/>
                <a:gd name="T36" fmla="*/ 302419166 w 229"/>
                <a:gd name="T37" fmla="*/ 0 h 300"/>
                <a:gd name="T38" fmla="*/ 269657883 w 229"/>
                <a:gd name="T39" fmla="*/ 2520950 h 300"/>
                <a:gd name="T40" fmla="*/ 163811175 w 229"/>
                <a:gd name="T41" fmla="*/ 17641888 h 300"/>
                <a:gd name="T42" fmla="*/ 153730536 w 229"/>
                <a:gd name="T43" fmla="*/ 22682200 h 300"/>
                <a:gd name="T44" fmla="*/ 103327342 w 229"/>
                <a:gd name="T45" fmla="*/ 63004700 h 300"/>
                <a:gd name="T46" fmla="*/ 65524153 w 229"/>
                <a:gd name="T47" fmla="*/ 110886875 h 300"/>
                <a:gd name="T48" fmla="*/ 63004787 w 229"/>
                <a:gd name="T49" fmla="*/ 123488450 h 300"/>
                <a:gd name="T50" fmla="*/ 65524153 w 229"/>
                <a:gd name="T51" fmla="*/ 141128750 h 300"/>
                <a:gd name="T52" fmla="*/ 98287023 w 229"/>
                <a:gd name="T53" fmla="*/ 194052825 h 300"/>
                <a:gd name="T54" fmla="*/ 110887028 w 229"/>
                <a:gd name="T55" fmla="*/ 221773750 h 300"/>
                <a:gd name="T56" fmla="*/ 118448300 w 229"/>
                <a:gd name="T57" fmla="*/ 249496263 h 300"/>
                <a:gd name="T58" fmla="*/ 120967666 w 229"/>
                <a:gd name="T59" fmla="*/ 347781563 h 300"/>
                <a:gd name="T60" fmla="*/ 120967666 w 229"/>
                <a:gd name="T61" fmla="*/ 355342825 h 300"/>
                <a:gd name="T62" fmla="*/ 141128944 w 229"/>
                <a:gd name="T63" fmla="*/ 380544388 h 300"/>
                <a:gd name="T64" fmla="*/ 163811175 w 229"/>
                <a:gd name="T65" fmla="*/ 400705638 h 300"/>
                <a:gd name="T66" fmla="*/ 166330541 w 229"/>
                <a:gd name="T67" fmla="*/ 410786263 h 300"/>
                <a:gd name="T68" fmla="*/ 163811175 w 229"/>
                <a:gd name="T69" fmla="*/ 423386250 h 300"/>
                <a:gd name="T70" fmla="*/ 146169264 w 229"/>
                <a:gd name="T71" fmla="*/ 446068450 h 300"/>
                <a:gd name="T72" fmla="*/ 108367662 w 229"/>
                <a:gd name="T73" fmla="*/ 433466875 h 300"/>
                <a:gd name="T74" fmla="*/ 57964467 w 229"/>
                <a:gd name="T75" fmla="*/ 418345938 h 300"/>
                <a:gd name="T76" fmla="*/ 42843509 w 229"/>
                <a:gd name="T77" fmla="*/ 418345938 h 300"/>
                <a:gd name="T78" fmla="*/ 22682231 w 229"/>
                <a:gd name="T79" fmla="*/ 425907200 h 300"/>
                <a:gd name="T80" fmla="*/ 7561273 w 229"/>
                <a:gd name="T81" fmla="*/ 441028138 h 300"/>
                <a:gd name="T82" fmla="*/ 0 w 229"/>
                <a:gd name="T83" fmla="*/ 466229700 h 300"/>
                <a:gd name="T84" fmla="*/ 7561273 w 229"/>
                <a:gd name="T85" fmla="*/ 491431263 h 300"/>
                <a:gd name="T86" fmla="*/ 15120958 w 229"/>
                <a:gd name="T87" fmla="*/ 501511888 h 300"/>
                <a:gd name="T88" fmla="*/ 52924148 w 229"/>
                <a:gd name="T89" fmla="*/ 526713450 h 300"/>
                <a:gd name="T90" fmla="*/ 120967666 w 229"/>
                <a:gd name="T91" fmla="*/ 556955325 h 300"/>
                <a:gd name="T92" fmla="*/ 148690217 w 229"/>
                <a:gd name="T93" fmla="*/ 559474688 h 300"/>
                <a:gd name="T94" fmla="*/ 153730536 w 229"/>
                <a:gd name="T95" fmla="*/ 559474688 h 300"/>
                <a:gd name="T96" fmla="*/ 166330541 w 229"/>
                <a:gd name="T97" fmla="*/ 574595625 h 300"/>
                <a:gd name="T98" fmla="*/ 186491819 w 229"/>
                <a:gd name="T99" fmla="*/ 617439075 h 300"/>
                <a:gd name="T100" fmla="*/ 204133731 w 229"/>
                <a:gd name="T101" fmla="*/ 705643750 h 300"/>
                <a:gd name="T102" fmla="*/ 209174050 w 229"/>
                <a:gd name="T103" fmla="*/ 715724375 h 300"/>
                <a:gd name="T104" fmla="*/ 231854694 w 229"/>
                <a:gd name="T105" fmla="*/ 735885625 h 300"/>
                <a:gd name="T106" fmla="*/ 274698203 w 229"/>
                <a:gd name="T107" fmla="*/ 751006563 h 300"/>
                <a:gd name="T108" fmla="*/ 531754494 w 229"/>
                <a:gd name="T109" fmla="*/ 723285638 h 3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29" h="300">
                  <a:moveTo>
                    <a:pt x="211" y="287"/>
                  </a:moveTo>
                  <a:lnTo>
                    <a:pt x="211" y="287"/>
                  </a:lnTo>
                  <a:lnTo>
                    <a:pt x="212" y="267"/>
                  </a:lnTo>
                  <a:lnTo>
                    <a:pt x="213" y="250"/>
                  </a:lnTo>
                  <a:lnTo>
                    <a:pt x="215" y="241"/>
                  </a:lnTo>
                  <a:lnTo>
                    <a:pt x="217" y="235"/>
                  </a:lnTo>
                  <a:lnTo>
                    <a:pt x="226" y="217"/>
                  </a:lnTo>
                  <a:lnTo>
                    <a:pt x="228" y="207"/>
                  </a:lnTo>
                  <a:lnTo>
                    <a:pt x="229" y="192"/>
                  </a:lnTo>
                  <a:lnTo>
                    <a:pt x="226" y="153"/>
                  </a:lnTo>
                  <a:lnTo>
                    <a:pt x="225" y="137"/>
                  </a:lnTo>
                  <a:lnTo>
                    <a:pt x="224" y="124"/>
                  </a:lnTo>
                  <a:lnTo>
                    <a:pt x="220" y="116"/>
                  </a:lnTo>
                  <a:lnTo>
                    <a:pt x="215" y="110"/>
                  </a:lnTo>
                  <a:lnTo>
                    <a:pt x="209" y="103"/>
                  </a:lnTo>
                  <a:lnTo>
                    <a:pt x="206" y="98"/>
                  </a:lnTo>
                  <a:lnTo>
                    <a:pt x="199" y="84"/>
                  </a:lnTo>
                  <a:lnTo>
                    <a:pt x="194" y="69"/>
                  </a:lnTo>
                  <a:lnTo>
                    <a:pt x="191" y="64"/>
                  </a:lnTo>
                  <a:lnTo>
                    <a:pt x="188" y="59"/>
                  </a:lnTo>
                  <a:lnTo>
                    <a:pt x="182" y="54"/>
                  </a:lnTo>
                  <a:lnTo>
                    <a:pt x="176" y="47"/>
                  </a:lnTo>
                  <a:lnTo>
                    <a:pt x="172" y="45"/>
                  </a:lnTo>
                  <a:lnTo>
                    <a:pt x="169" y="41"/>
                  </a:lnTo>
                  <a:lnTo>
                    <a:pt x="164" y="32"/>
                  </a:lnTo>
                  <a:lnTo>
                    <a:pt x="160" y="23"/>
                  </a:lnTo>
                  <a:lnTo>
                    <a:pt x="155" y="15"/>
                  </a:lnTo>
                  <a:lnTo>
                    <a:pt x="149" y="10"/>
                  </a:lnTo>
                  <a:lnTo>
                    <a:pt x="141" y="5"/>
                  </a:lnTo>
                  <a:lnTo>
                    <a:pt x="131" y="1"/>
                  </a:lnTo>
                  <a:lnTo>
                    <a:pt x="120" y="0"/>
                  </a:lnTo>
                  <a:lnTo>
                    <a:pt x="107" y="1"/>
                  </a:lnTo>
                  <a:lnTo>
                    <a:pt x="91" y="2"/>
                  </a:lnTo>
                  <a:lnTo>
                    <a:pt x="65" y="7"/>
                  </a:lnTo>
                  <a:lnTo>
                    <a:pt x="61" y="9"/>
                  </a:lnTo>
                  <a:lnTo>
                    <a:pt x="54" y="13"/>
                  </a:lnTo>
                  <a:lnTo>
                    <a:pt x="41" y="25"/>
                  </a:lnTo>
                  <a:lnTo>
                    <a:pt x="30" y="38"/>
                  </a:lnTo>
                  <a:lnTo>
                    <a:pt x="26" y="44"/>
                  </a:lnTo>
                  <a:lnTo>
                    <a:pt x="25" y="49"/>
                  </a:lnTo>
                  <a:lnTo>
                    <a:pt x="25" y="53"/>
                  </a:lnTo>
                  <a:lnTo>
                    <a:pt x="26" y="56"/>
                  </a:lnTo>
                  <a:lnTo>
                    <a:pt x="32" y="67"/>
                  </a:lnTo>
                  <a:lnTo>
                    <a:pt x="39" y="77"/>
                  </a:lnTo>
                  <a:lnTo>
                    <a:pt x="43" y="82"/>
                  </a:lnTo>
                  <a:lnTo>
                    <a:pt x="44" y="88"/>
                  </a:lnTo>
                  <a:lnTo>
                    <a:pt x="47" y="99"/>
                  </a:lnTo>
                  <a:lnTo>
                    <a:pt x="47" y="113"/>
                  </a:lnTo>
                  <a:lnTo>
                    <a:pt x="48" y="138"/>
                  </a:lnTo>
                  <a:lnTo>
                    <a:pt x="48" y="141"/>
                  </a:lnTo>
                  <a:lnTo>
                    <a:pt x="50" y="144"/>
                  </a:lnTo>
                  <a:lnTo>
                    <a:pt x="56" y="151"/>
                  </a:lnTo>
                  <a:lnTo>
                    <a:pt x="62" y="156"/>
                  </a:lnTo>
                  <a:lnTo>
                    <a:pt x="65" y="159"/>
                  </a:lnTo>
                  <a:lnTo>
                    <a:pt x="66" y="163"/>
                  </a:lnTo>
                  <a:lnTo>
                    <a:pt x="66" y="165"/>
                  </a:lnTo>
                  <a:lnTo>
                    <a:pt x="65" y="168"/>
                  </a:lnTo>
                  <a:lnTo>
                    <a:pt x="62" y="173"/>
                  </a:lnTo>
                  <a:lnTo>
                    <a:pt x="58" y="177"/>
                  </a:lnTo>
                  <a:lnTo>
                    <a:pt x="43" y="172"/>
                  </a:lnTo>
                  <a:lnTo>
                    <a:pt x="30" y="168"/>
                  </a:lnTo>
                  <a:lnTo>
                    <a:pt x="23" y="166"/>
                  </a:lnTo>
                  <a:lnTo>
                    <a:pt x="17" y="166"/>
                  </a:lnTo>
                  <a:lnTo>
                    <a:pt x="13" y="166"/>
                  </a:lnTo>
                  <a:lnTo>
                    <a:pt x="9" y="169"/>
                  </a:lnTo>
                  <a:lnTo>
                    <a:pt x="5" y="172"/>
                  </a:lnTo>
                  <a:lnTo>
                    <a:pt x="3" y="175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3" y="195"/>
                  </a:lnTo>
                  <a:lnTo>
                    <a:pt x="6" y="199"/>
                  </a:lnTo>
                  <a:lnTo>
                    <a:pt x="13" y="204"/>
                  </a:lnTo>
                  <a:lnTo>
                    <a:pt x="21" y="209"/>
                  </a:lnTo>
                  <a:lnTo>
                    <a:pt x="30" y="213"/>
                  </a:lnTo>
                  <a:lnTo>
                    <a:pt x="48" y="221"/>
                  </a:lnTo>
                  <a:lnTo>
                    <a:pt x="54" y="222"/>
                  </a:lnTo>
                  <a:lnTo>
                    <a:pt x="59" y="222"/>
                  </a:lnTo>
                  <a:lnTo>
                    <a:pt x="61" y="222"/>
                  </a:lnTo>
                  <a:lnTo>
                    <a:pt x="63" y="223"/>
                  </a:lnTo>
                  <a:lnTo>
                    <a:pt x="66" y="228"/>
                  </a:lnTo>
                  <a:lnTo>
                    <a:pt x="70" y="236"/>
                  </a:lnTo>
                  <a:lnTo>
                    <a:pt x="74" y="245"/>
                  </a:lnTo>
                  <a:lnTo>
                    <a:pt x="79" y="266"/>
                  </a:lnTo>
                  <a:lnTo>
                    <a:pt x="81" y="280"/>
                  </a:lnTo>
                  <a:lnTo>
                    <a:pt x="83" y="284"/>
                  </a:lnTo>
                  <a:lnTo>
                    <a:pt x="87" y="288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109" y="298"/>
                  </a:lnTo>
                  <a:lnTo>
                    <a:pt x="114" y="300"/>
                  </a:lnTo>
                  <a:lnTo>
                    <a:pt x="211" y="287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 dirty="0"/>
            </a:p>
          </p:txBody>
        </p:sp>
        <p:sp>
          <p:nvSpPr>
            <p:cNvPr id="14433" name="Freeform 8">
              <a:extLst>
                <a:ext uri="{FF2B5EF4-FFF2-40B4-BE49-F238E27FC236}">
                  <a16:creationId xmlns:a16="http://schemas.microsoft.com/office/drawing/2014/main" id="{F05E34E2-F9FD-4880-B449-DCBBE0153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388" y="2205038"/>
              <a:ext cx="209550" cy="287338"/>
            </a:xfrm>
            <a:custGeom>
              <a:avLst/>
              <a:gdLst>
                <a:gd name="T0" fmla="*/ 63004700 w 132"/>
                <a:gd name="T1" fmla="*/ 330141837 h 181"/>
                <a:gd name="T2" fmla="*/ 63004700 w 132"/>
                <a:gd name="T3" fmla="*/ 330141837 h 181"/>
                <a:gd name="T4" fmla="*/ 52924075 w 132"/>
                <a:gd name="T5" fmla="*/ 309980552 h 181"/>
                <a:gd name="T6" fmla="*/ 40322500 w 132"/>
                <a:gd name="T7" fmla="*/ 284778946 h 181"/>
                <a:gd name="T8" fmla="*/ 20161250 w 132"/>
                <a:gd name="T9" fmla="*/ 239416054 h 181"/>
                <a:gd name="T10" fmla="*/ 20161250 w 132"/>
                <a:gd name="T11" fmla="*/ 239416054 h 181"/>
                <a:gd name="T12" fmla="*/ 12601575 w 132"/>
                <a:gd name="T13" fmla="*/ 214214448 h 181"/>
                <a:gd name="T14" fmla="*/ 2520950 w 132"/>
                <a:gd name="T15" fmla="*/ 178932199 h 181"/>
                <a:gd name="T16" fmla="*/ 0 w 132"/>
                <a:gd name="T17" fmla="*/ 141128996 h 181"/>
                <a:gd name="T18" fmla="*/ 0 w 132"/>
                <a:gd name="T19" fmla="*/ 128528986 h 181"/>
                <a:gd name="T20" fmla="*/ 0 w 132"/>
                <a:gd name="T21" fmla="*/ 113408022 h 181"/>
                <a:gd name="T22" fmla="*/ 0 w 132"/>
                <a:gd name="T23" fmla="*/ 113408022 h 181"/>
                <a:gd name="T24" fmla="*/ 7561263 w 132"/>
                <a:gd name="T25" fmla="*/ 98287059 h 181"/>
                <a:gd name="T26" fmla="*/ 17641888 w 132"/>
                <a:gd name="T27" fmla="*/ 85685462 h 181"/>
                <a:gd name="T28" fmla="*/ 22682200 w 132"/>
                <a:gd name="T29" fmla="*/ 75604819 h 181"/>
                <a:gd name="T30" fmla="*/ 32762825 w 132"/>
                <a:gd name="T31" fmla="*/ 73085452 h 181"/>
                <a:gd name="T32" fmla="*/ 32762825 w 132"/>
                <a:gd name="T33" fmla="*/ 73085452 h 181"/>
                <a:gd name="T34" fmla="*/ 57964388 w 132"/>
                <a:gd name="T35" fmla="*/ 65524177 h 181"/>
                <a:gd name="T36" fmla="*/ 70564375 w 132"/>
                <a:gd name="T37" fmla="*/ 63004810 h 181"/>
                <a:gd name="T38" fmla="*/ 78125638 w 132"/>
                <a:gd name="T39" fmla="*/ 55443534 h 181"/>
                <a:gd name="T40" fmla="*/ 80645000 w 132"/>
                <a:gd name="T41" fmla="*/ 52924167 h 181"/>
                <a:gd name="T42" fmla="*/ 80645000 w 132"/>
                <a:gd name="T43" fmla="*/ 52924167 h 181"/>
                <a:gd name="T44" fmla="*/ 85685313 w 132"/>
                <a:gd name="T45" fmla="*/ 42843525 h 181"/>
                <a:gd name="T46" fmla="*/ 95765938 w 132"/>
                <a:gd name="T47" fmla="*/ 32762882 h 181"/>
                <a:gd name="T48" fmla="*/ 103327200 w 132"/>
                <a:gd name="T49" fmla="*/ 25201606 h 181"/>
                <a:gd name="T50" fmla="*/ 113407825 w 132"/>
                <a:gd name="T51" fmla="*/ 22682239 h 181"/>
                <a:gd name="T52" fmla="*/ 113407825 w 132"/>
                <a:gd name="T53" fmla="*/ 22682239 h 181"/>
                <a:gd name="T54" fmla="*/ 141128750 w 132"/>
                <a:gd name="T55" fmla="*/ 22682239 h 181"/>
                <a:gd name="T56" fmla="*/ 153730325 w 132"/>
                <a:gd name="T57" fmla="*/ 22682239 h 181"/>
                <a:gd name="T58" fmla="*/ 168851263 w 132"/>
                <a:gd name="T59" fmla="*/ 22682239 h 181"/>
                <a:gd name="T60" fmla="*/ 168851263 w 132"/>
                <a:gd name="T61" fmla="*/ 22682239 h 181"/>
                <a:gd name="T62" fmla="*/ 196572188 w 132"/>
                <a:gd name="T63" fmla="*/ 10080643 h 181"/>
                <a:gd name="T64" fmla="*/ 209173763 w 132"/>
                <a:gd name="T65" fmla="*/ 2520954 h 181"/>
                <a:gd name="T66" fmla="*/ 219254388 w 132"/>
                <a:gd name="T67" fmla="*/ 0 h 181"/>
                <a:gd name="T68" fmla="*/ 219254388 w 132"/>
                <a:gd name="T69" fmla="*/ 0 h 181"/>
                <a:gd name="T70" fmla="*/ 236894688 w 132"/>
                <a:gd name="T71" fmla="*/ 7561276 h 181"/>
                <a:gd name="T72" fmla="*/ 252015625 w 132"/>
                <a:gd name="T73" fmla="*/ 10080643 h 181"/>
                <a:gd name="T74" fmla="*/ 264617200 w 132"/>
                <a:gd name="T75" fmla="*/ 10080643 h 181"/>
                <a:gd name="T76" fmla="*/ 264617200 w 132"/>
                <a:gd name="T77" fmla="*/ 10080643 h 181"/>
                <a:gd name="T78" fmla="*/ 277217188 w 132"/>
                <a:gd name="T79" fmla="*/ 7561276 h 181"/>
                <a:gd name="T80" fmla="*/ 297378438 w 132"/>
                <a:gd name="T81" fmla="*/ 10080643 h 181"/>
                <a:gd name="T82" fmla="*/ 315020325 w 132"/>
                <a:gd name="T83" fmla="*/ 12601597 h 181"/>
                <a:gd name="T84" fmla="*/ 322580000 w 132"/>
                <a:gd name="T85" fmla="*/ 17641918 h 181"/>
                <a:gd name="T86" fmla="*/ 325100950 w 132"/>
                <a:gd name="T87" fmla="*/ 20161285 h 181"/>
                <a:gd name="T88" fmla="*/ 325100950 w 132"/>
                <a:gd name="T89" fmla="*/ 20161285 h 181"/>
                <a:gd name="T90" fmla="*/ 330141263 w 132"/>
                <a:gd name="T91" fmla="*/ 40322570 h 181"/>
                <a:gd name="T92" fmla="*/ 332660625 w 132"/>
                <a:gd name="T93" fmla="*/ 80645140 h 181"/>
                <a:gd name="T94" fmla="*/ 330141263 w 132"/>
                <a:gd name="T95" fmla="*/ 128528986 h 181"/>
                <a:gd name="T96" fmla="*/ 325100950 w 132"/>
                <a:gd name="T97" fmla="*/ 163811235 h 181"/>
                <a:gd name="T98" fmla="*/ 325100950 w 132"/>
                <a:gd name="T99" fmla="*/ 163811235 h 181"/>
                <a:gd name="T100" fmla="*/ 315020325 w 132"/>
                <a:gd name="T101" fmla="*/ 246975742 h 181"/>
                <a:gd name="T102" fmla="*/ 312499375 w 132"/>
                <a:gd name="T103" fmla="*/ 299899909 h 181"/>
                <a:gd name="T104" fmla="*/ 309980013 w 132"/>
                <a:gd name="T105" fmla="*/ 345262801 h 181"/>
                <a:gd name="T106" fmla="*/ 309980013 w 132"/>
                <a:gd name="T107" fmla="*/ 345262801 h 181"/>
                <a:gd name="T108" fmla="*/ 307459063 w 132"/>
                <a:gd name="T109" fmla="*/ 365424086 h 181"/>
                <a:gd name="T110" fmla="*/ 299899388 w 132"/>
                <a:gd name="T111" fmla="*/ 385585371 h 181"/>
                <a:gd name="T112" fmla="*/ 287297813 w 132"/>
                <a:gd name="T113" fmla="*/ 400706335 h 181"/>
                <a:gd name="T114" fmla="*/ 274697825 w 132"/>
                <a:gd name="T115" fmla="*/ 420867620 h 181"/>
                <a:gd name="T116" fmla="*/ 246975313 w 132"/>
                <a:gd name="T117" fmla="*/ 446069226 h 181"/>
                <a:gd name="T118" fmla="*/ 236894688 w 132"/>
                <a:gd name="T119" fmla="*/ 456149869 h 181"/>
                <a:gd name="T120" fmla="*/ 63004700 w 132"/>
                <a:gd name="T121" fmla="*/ 330141837 h 18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" h="181">
                  <a:moveTo>
                    <a:pt x="25" y="131"/>
                  </a:moveTo>
                  <a:lnTo>
                    <a:pt x="25" y="131"/>
                  </a:lnTo>
                  <a:lnTo>
                    <a:pt x="21" y="123"/>
                  </a:lnTo>
                  <a:lnTo>
                    <a:pt x="16" y="113"/>
                  </a:lnTo>
                  <a:lnTo>
                    <a:pt x="8" y="95"/>
                  </a:lnTo>
                  <a:lnTo>
                    <a:pt x="5" y="85"/>
                  </a:lnTo>
                  <a:lnTo>
                    <a:pt x="1" y="71"/>
                  </a:lnTo>
                  <a:lnTo>
                    <a:pt x="0" y="56"/>
                  </a:lnTo>
                  <a:lnTo>
                    <a:pt x="0" y="51"/>
                  </a:lnTo>
                  <a:lnTo>
                    <a:pt x="0" y="45"/>
                  </a:lnTo>
                  <a:lnTo>
                    <a:pt x="3" y="39"/>
                  </a:lnTo>
                  <a:lnTo>
                    <a:pt x="7" y="34"/>
                  </a:lnTo>
                  <a:lnTo>
                    <a:pt x="9" y="30"/>
                  </a:lnTo>
                  <a:lnTo>
                    <a:pt x="13" y="29"/>
                  </a:lnTo>
                  <a:lnTo>
                    <a:pt x="23" y="26"/>
                  </a:lnTo>
                  <a:lnTo>
                    <a:pt x="28" y="25"/>
                  </a:lnTo>
                  <a:lnTo>
                    <a:pt x="31" y="22"/>
                  </a:lnTo>
                  <a:lnTo>
                    <a:pt x="32" y="21"/>
                  </a:lnTo>
                  <a:lnTo>
                    <a:pt x="34" y="17"/>
                  </a:lnTo>
                  <a:lnTo>
                    <a:pt x="38" y="13"/>
                  </a:lnTo>
                  <a:lnTo>
                    <a:pt x="41" y="10"/>
                  </a:lnTo>
                  <a:lnTo>
                    <a:pt x="45" y="9"/>
                  </a:lnTo>
                  <a:lnTo>
                    <a:pt x="56" y="9"/>
                  </a:lnTo>
                  <a:lnTo>
                    <a:pt x="61" y="9"/>
                  </a:lnTo>
                  <a:lnTo>
                    <a:pt x="67" y="9"/>
                  </a:lnTo>
                  <a:lnTo>
                    <a:pt x="78" y="4"/>
                  </a:lnTo>
                  <a:lnTo>
                    <a:pt x="83" y="1"/>
                  </a:lnTo>
                  <a:lnTo>
                    <a:pt x="87" y="0"/>
                  </a:lnTo>
                  <a:lnTo>
                    <a:pt x="94" y="3"/>
                  </a:lnTo>
                  <a:lnTo>
                    <a:pt x="100" y="4"/>
                  </a:lnTo>
                  <a:lnTo>
                    <a:pt x="105" y="4"/>
                  </a:lnTo>
                  <a:lnTo>
                    <a:pt x="110" y="3"/>
                  </a:lnTo>
                  <a:lnTo>
                    <a:pt x="118" y="4"/>
                  </a:lnTo>
                  <a:lnTo>
                    <a:pt x="125" y="5"/>
                  </a:lnTo>
                  <a:lnTo>
                    <a:pt x="128" y="7"/>
                  </a:lnTo>
                  <a:lnTo>
                    <a:pt x="129" y="8"/>
                  </a:lnTo>
                  <a:lnTo>
                    <a:pt x="131" y="16"/>
                  </a:lnTo>
                  <a:lnTo>
                    <a:pt x="132" y="32"/>
                  </a:lnTo>
                  <a:lnTo>
                    <a:pt x="131" y="51"/>
                  </a:lnTo>
                  <a:lnTo>
                    <a:pt x="129" y="65"/>
                  </a:lnTo>
                  <a:lnTo>
                    <a:pt x="125" y="98"/>
                  </a:lnTo>
                  <a:lnTo>
                    <a:pt x="124" y="119"/>
                  </a:lnTo>
                  <a:lnTo>
                    <a:pt x="123" y="137"/>
                  </a:lnTo>
                  <a:lnTo>
                    <a:pt x="122" y="145"/>
                  </a:lnTo>
                  <a:lnTo>
                    <a:pt x="119" y="153"/>
                  </a:lnTo>
                  <a:lnTo>
                    <a:pt x="114" y="159"/>
                  </a:lnTo>
                  <a:lnTo>
                    <a:pt x="109" y="167"/>
                  </a:lnTo>
                  <a:lnTo>
                    <a:pt x="98" y="177"/>
                  </a:lnTo>
                  <a:lnTo>
                    <a:pt x="94" y="181"/>
                  </a:lnTo>
                  <a:lnTo>
                    <a:pt x="25" y="131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 dirty="0"/>
            </a:p>
          </p:txBody>
        </p:sp>
        <p:sp>
          <p:nvSpPr>
            <p:cNvPr id="14434" name="Freeform 9">
              <a:extLst>
                <a:ext uri="{FF2B5EF4-FFF2-40B4-BE49-F238E27FC236}">
                  <a16:creationId xmlns:a16="http://schemas.microsoft.com/office/drawing/2014/main" id="{F73205E4-86C9-435D-A31C-738735DFF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388" y="2205038"/>
              <a:ext cx="209550" cy="287338"/>
            </a:xfrm>
            <a:custGeom>
              <a:avLst/>
              <a:gdLst>
                <a:gd name="T0" fmla="*/ 63004700 w 132"/>
                <a:gd name="T1" fmla="*/ 330141837 h 181"/>
                <a:gd name="T2" fmla="*/ 63004700 w 132"/>
                <a:gd name="T3" fmla="*/ 330141837 h 181"/>
                <a:gd name="T4" fmla="*/ 52924075 w 132"/>
                <a:gd name="T5" fmla="*/ 309980552 h 181"/>
                <a:gd name="T6" fmla="*/ 40322500 w 132"/>
                <a:gd name="T7" fmla="*/ 284778946 h 181"/>
                <a:gd name="T8" fmla="*/ 20161250 w 132"/>
                <a:gd name="T9" fmla="*/ 239416054 h 181"/>
                <a:gd name="T10" fmla="*/ 20161250 w 132"/>
                <a:gd name="T11" fmla="*/ 239416054 h 181"/>
                <a:gd name="T12" fmla="*/ 12601575 w 132"/>
                <a:gd name="T13" fmla="*/ 214214448 h 181"/>
                <a:gd name="T14" fmla="*/ 2520950 w 132"/>
                <a:gd name="T15" fmla="*/ 178932199 h 181"/>
                <a:gd name="T16" fmla="*/ 0 w 132"/>
                <a:gd name="T17" fmla="*/ 141128996 h 181"/>
                <a:gd name="T18" fmla="*/ 0 w 132"/>
                <a:gd name="T19" fmla="*/ 128528986 h 181"/>
                <a:gd name="T20" fmla="*/ 0 w 132"/>
                <a:gd name="T21" fmla="*/ 113408022 h 181"/>
                <a:gd name="T22" fmla="*/ 0 w 132"/>
                <a:gd name="T23" fmla="*/ 113408022 h 181"/>
                <a:gd name="T24" fmla="*/ 7561263 w 132"/>
                <a:gd name="T25" fmla="*/ 98287059 h 181"/>
                <a:gd name="T26" fmla="*/ 17641888 w 132"/>
                <a:gd name="T27" fmla="*/ 85685462 h 181"/>
                <a:gd name="T28" fmla="*/ 22682200 w 132"/>
                <a:gd name="T29" fmla="*/ 75604819 h 181"/>
                <a:gd name="T30" fmla="*/ 32762825 w 132"/>
                <a:gd name="T31" fmla="*/ 73085452 h 181"/>
                <a:gd name="T32" fmla="*/ 32762825 w 132"/>
                <a:gd name="T33" fmla="*/ 73085452 h 181"/>
                <a:gd name="T34" fmla="*/ 57964388 w 132"/>
                <a:gd name="T35" fmla="*/ 65524177 h 181"/>
                <a:gd name="T36" fmla="*/ 70564375 w 132"/>
                <a:gd name="T37" fmla="*/ 63004810 h 181"/>
                <a:gd name="T38" fmla="*/ 78125638 w 132"/>
                <a:gd name="T39" fmla="*/ 55443534 h 181"/>
                <a:gd name="T40" fmla="*/ 80645000 w 132"/>
                <a:gd name="T41" fmla="*/ 52924167 h 181"/>
                <a:gd name="T42" fmla="*/ 80645000 w 132"/>
                <a:gd name="T43" fmla="*/ 52924167 h 181"/>
                <a:gd name="T44" fmla="*/ 85685313 w 132"/>
                <a:gd name="T45" fmla="*/ 42843525 h 181"/>
                <a:gd name="T46" fmla="*/ 95765938 w 132"/>
                <a:gd name="T47" fmla="*/ 32762882 h 181"/>
                <a:gd name="T48" fmla="*/ 103327200 w 132"/>
                <a:gd name="T49" fmla="*/ 25201606 h 181"/>
                <a:gd name="T50" fmla="*/ 113407825 w 132"/>
                <a:gd name="T51" fmla="*/ 22682239 h 181"/>
                <a:gd name="T52" fmla="*/ 113407825 w 132"/>
                <a:gd name="T53" fmla="*/ 22682239 h 181"/>
                <a:gd name="T54" fmla="*/ 141128750 w 132"/>
                <a:gd name="T55" fmla="*/ 22682239 h 181"/>
                <a:gd name="T56" fmla="*/ 153730325 w 132"/>
                <a:gd name="T57" fmla="*/ 22682239 h 181"/>
                <a:gd name="T58" fmla="*/ 168851263 w 132"/>
                <a:gd name="T59" fmla="*/ 22682239 h 181"/>
                <a:gd name="T60" fmla="*/ 168851263 w 132"/>
                <a:gd name="T61" fmla="*/ 22682239 h 181"/>
                <a:gd name="T62" fmla="*/ 196572188 w 132"/>
                <a:gd name="T63" fmla="*/ 10080643 h 181"/>
                <a:gd name="T64" fmla="*/ 209173763 w 132"/>
                <a:gd name="T65" fmla="*/ 2520954 h 181"/>
                <a:gd name="T66" fmla="*/ 219254388 w 132"/>
                <a:gd name="T67" fmla="*/ 0 h 181"/>
                <a:gd name="T68" fmla="*/ 219254388 w 132"/>
                <a:gd name="T69" fmla="*/ 0 h 181"/>
                <a:gd name="T70" fmla="*/ 236894688 w 132"/>
                <a:gd name="T71" fmla="*/ 7561276 h 181"/>
                <a:gd name="T72" fmla="*/ 252015625 w 132"/>
                <a:gd name="T73" fmla="*/ 10080643 h 181"/>
                <a:gd name="T74" fmla="*/ 264617200 w 132"/>
                <a:gd name="T75" fmla="*/ 10080643 h 181"/>
                <a:gd name="T76" fmla="*/ 264617200 w 132"/>
                <a:gd name="T77" fmla="*/ 10080643 h 181"/>
                <a:gd name="T78" fmla="*/ 277217188 w 132"/>
                <a:gd name="T79" fmla="*/ 7561276 h 181"/>
                <a:gd name="T80" fmla="*/ 297378438 w 132"/>
                <a:gd name="T81" fmla="*/ 10080643 h 181"/>
                <a:gd name="T82" fmla="*/ 315020325 w 132"/>
                <a:gd name="T83" fmla="*/ 12601597 h 181"/>
                <a:gd name="T84" fmla="*/ 322580000 w 132"/>
                <a:gd name="T85" fmla="*/ 17641918 h 181"/>
                <a:gd name="T86" fmla="*/ 325100950 w 132"/>
                <a:gd name="T87" fmla="*/ 20161285 h 181"/>
                <a:gd name="T88" fmla="*/ 325100950 w 132"/>
                <a:gd name="T89" fmla="*/ 20161285 h 181"/>
                <a:gd name="T90" fmla="*/ 330141263 w 132"/>
                <a:gd name="T91" fmla="*/ 40322570 h 181"/>
                <a:gd name="T92" fmla="*/ 332660625 w 132"/>
                <a:gd name="T93" fmla="*/ 80645140 h 181"/>
                <a:gd name="T94" fmla="*/ 330141263 w 132"/>
                <a:gd name="T95" fmla="*/ 128528986 h 181"/>
                <a:gd name="T96" fmla="*/ 325100950 w 132"/>
                <a:gd name="T97" fmla="*/ 163811235 h 181"/>
                <a:gd name="T98" fmla="*/ 325100950 w 132"/>
                <a:gd name="T99" fmla="*/ 163811235 h 181"/>
                <a:gd name="T100" fmla="*/ 315020325 w 132"/>
                <a:gd name="T101" fmla="*/ 246975742 h 181"/>
                <a:gd name="T102" fmla="*/ 312499375 w 132"/>
                <a:gd name="T103" fmla="*/ 299899909 h 181"/>
                <a:gd name="T104" fmla="*/ 309980013 w 132"/>
                <a:gd name="T105" fmla="*/ 345262801 h 181"/>
                <a:gd name="T106" fmla="*/ 309980013 w 132"/>
                <a:gd name="T107" fmla="*/ 345262801 h 181"/>
                <a:gd name="T108" fmla="*/ 307459063 w 132"/>
                <a:gd name="T109" fmla="*/ 365424086 h 181"/>
                <a:gd name="T110" fmla="*/ 299899388 w 132"/>
                <a:gd name="T111" fmla="*/ 385585371 h 181"/>
                <a:gd name="T112" fmla="*/ 287297813 w 132"/>
                <a:gd name="T113" fmla="*/ 400706335 h 181"/>
                <a:gd name="T114" fmla="*/ 274697825 w 132"/>
                <a:gd name="T115" fmla="*/ 420867620 h 181"/>
                <a:gd name="T116" fmla="*/ 246975313 w 132"/>
                <a:gd name="T117" fmla="*/ 446069226 h 181"/>
                <a:gd name="T118" fmla="*/ 236894688 w 132"/>
                <a:gd name="T119" fmla="*/ 456149869 h 18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32" h="181">
                  <a:moveTo>
                    <a:pt x="25" y="131"/>
                  </a:moveTo>
                  <a:lnTo>
                    <a:pt x="25" y="131"/>
                  </a:lnTo>
                  <a:lnTo>
                    <a:pt x="21" y="123"/>
                  </a:lnTo>
                  <a:lnTo>
                    <a:pt x="16" y="113"/>
                  </a:lnTo>
                  <a:lnTo>
                    <a:pt x="8" y="95"/>
                  </a:lnTo>
                  <a:lnTo>
                    <a:pt x="5" y="85"/>
                  </a:lnTo>
                  <a:lnTo>
                    <a:pt x="1" y="71"/>
                  </a:lnTo>
                  <a:lnTo>
                    <a:pt x="0" y="56"/>
                  </a:lnTo>
                  <a:lnTo>
                    <a:pt x="0" y="51"/>
                  </a:lnTo>
                  <a:lnTo>
                    <a:pt x="0" y="45"/>
                  </a:lnTo>
                  <a:lnTo>
                    <a:pt x="3" y="39"/>
                  </a:lnTo>
                  <a:lnTo>
                    <a:pt x="7" y="34"/>
                  </a:lnTo>
                  <a:lnTo>
                    <a:pt x="9" y="30"/>
                  </a:lnTo>
                  <a:lnTo>
                    <a:pt x="13" y="29"/>
                  </a:lnTo>
                  <a:lnTo>
                    <a:pt x="23" y="26"/>
                  </a:lnTo>
                  <a:lnTo>
                    <a:pt x="28" y="25"/>
                  </a:lnTo>
                  <a:lnTo>
                    <a:pt x="31" y="22"/>
                  </a:lnTo>
                  <a:lnTo>
                    <a:pt x="32" y="21"/>
                  </a:lnTo>
                  <a:lnTo>
                    <a:pt x="34" y="17"/>
                  </a:lnTo>
                  <a:lnTo>
                    <a:pt x="38" y="13"/>
                  </a:lnTo>
                  <a:lnTo>
                    <a:pt x="41" y="10"/>
                  </a:lnTo>
                  <a:lnTo>
                    <a:pt x="45" y="9"/>
                  </a:lnTo>
                  <a:lnTo>
                    <a:pt x="56" y="9"/>
                  </a:lnTo>
                  <a:lnTo>
                    <a:pt x="61" y="9"/>
                  </a:lnTo>
                  <a:lnTo>
                    <a:pt x="67" y="9"/>
                  </a:lnTo>
                  <a:lnTo>
                    <a:pt x="78" y="4"/>
                  </a:lnTo>
                  <a:lnTo>
                    <a:pt x="83" y="1"/>
                  </a:lnTo>
                  <a:lnTo>
                    <a:pt x="87" y="0"/>
                  </a:lnTo>
                  <a:lnTo>
                    <a:pt x="94" y="3"/>
                  </a:lnTo>
                  <a:lnTo>
                    <a:pt x="100" y="4"/>
                  </a:lnTo>
                  <a:lnTo>
                    <a:pt x="105" y="4"/>
                  </a:lnTo>
                  <a:lnTo>
                    <a:pt x="110" y="3"/>
                  </a:lnTo>
                  <a:lnTo>
                    <a:pt x="118" y="4"/>
                  </a:lnTo>
                  <a:lnTo>
                    <a:pt x="125" y="5"/>
                  </a:lnTo>
                  <a:lnTo>
                    <a:pt x="128" y="7"/>
                  </a:lnTo>
                  <a:lnTo>
                    <a:pt x="129" y="8"/>
                  </a:lnTo>
                  <a:lnTo>
                    <a:pt x="131" y="16"/>
                  </a:lnTo>
                  <a:lnTo>
                    <a:pt x="132" y="32"/>
                  </a:lnTo>
                  <a:lnTo>
                    <a:pt x="131" y="51"/>
                  </a:lnTo>
                  <a:lnTo>
                    <a:pt x="129" y="65"/>
                  </a:lnTo>
                  <a:lnTo>
                    <a:pt x="125" y="98"/>
                  </a:lnTo>
                  <a:lnTo>
                    <a:pt x="124" y="119"/>
                  </a:lnTo>
                  <a:lnTo>
                    <a:pt x="123" y="137"/>
                  </a:lnTo>
                  <a:lnTo>
                    <a:pt x="122" y="145"/>
                  </a:lnTo>
                  <a:lnTo>
                    <a:pt x="119" y="153"/>
                  </a:lnTo>
                  <a:lnTo>
                    <a:pt x="114" y="159"/>
                  </a:lnTo>
                  <a:lnTo>
                    <a:pt x="109" y="167"/>
                  </a:lnTo>
                  <a:lnTo>
                    <a:pt x="98" y="177"/>
                  </a:lnTo>
                  <a:lnTo>
                    <a:pt x="94" y="18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 dirty="0"/>
            </a:p>
          </p:txBody>
        </p:sp>
        <p:sp>
          <p:nvSpPr>
            <p:cNvPr id="14435" name="Freeform 10">
              <a:extLst>
                <a:ext uri="{FF2B5EF4-FFF2-40B4-BE49-F238E27FC236}">
                  <a16:creationId xmlns:a16="http://schemas.microsoft.com/office/drawing/2014/main" id="{12E0962B-C534-49ED-B14A-C7B181307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8025" y="2395538"/>
              <a:ext cx="169863" cy="119063"/>
            </a:xfrm>
            <a:custGeom>
              <a:avLst/>
              <a:gdLst>
                <a:gd name="T0" fmla="*/ 0 w 107"/>
                <a:gd name="T1" fmla="*/ 148690637 h 75"/>
                <a:gd name="T2" fmla="*/ 0 w 107"/>
                <a:gd name="T3" fmla="*/ 148690637 h 75"/>
                <a:gd name="T4" fmla="*/ 7561285 w 107"/>
                <a:gd name="T5" fmla="*/ 98287300 h 75"/>
                <a:gd name="T6" fmla="*/ 10080655 w 107"/>
                <a:gd name="T7" fmla="*/ 60484004 h 75"/>
                <a:gd name="T8" fmla="*/ 15120982 w 107"/>
                <a:gd name="T9" fmla="*/ 42843630 h 75"/>
                <a:gd name="T10" fmla="*/ 20161309 w 107"/>
                <a:gd name="T11" fmla="*/ 32762963 h 75"/>
                <a:gd name="T12" fmla="*/ 20161309 w 107"/>
                <a:gd name="T13" fmla="*/ 32762963 h 75"/>
                <a:gd name="T14" fmla="*/ 25201637 w 107"/>
                <a:gd name="T15" fmla="*/ 27722629 h 75"/>
                <a:gd name="T16" fmla="*/ 32762921 w 107"/>
                <a:gd name="T17" fmla="*/ 27722629 h 75"/>
                <a:gd name="T18" fmla="*/ 42843576 w 107"/>
                <a:gd name="T19" fmla="*/ 37803296 h 75"/>
                <a:gd name="T20" fmla="*/ 55443601 w 107"/>
                <a:gd name="T21" fmla="*/ 50403337 h 75"/>
                <a:gd name="T22" fmla="*/ 63004885 w 107"/>
                <a:gd name="T23" fmla="*/ 55443670 h 75"/>
                <a:gd name="T24" fmla="*/ 70564583 w 107"/>
                <a:gd name="T25" fmla="*/ 55443670 h 75"/>
                <a:gd name="T26" fmla="*/ 70564583 w 107"/>
                <a:gd name="T27" fmla="*/ 55443670 h 75"/>
                <a:gd name="T28" fmla="*/ 181451784 w 107"/>
                <a:gd name="T29" fmla="*/ 27722629 h 75"/>
                <a:gd name="T30" fmla="*/ 269658306 w 107"/>
                <a:gd name="T31" fmla="*/ 0 h 75"/>
                <a:gd name="T32" fmla="*/ 136088838 w 107"/>
                <a:gd name="T33" fmla="*/ 173892305 h 75"/>
                <a:gd name="T34" fmla="*/ 32762921 w 107"/>
                <a:gd name="T35" fmla="*/ 189013306 h 75"/>
                <a:gd name="T36" fmla="*/ 0 w 107"/>
                <a:gd name="T37" fmla="*/ 148690637 h 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7" h="75">
                  <a:moveTo>
                    <a:pt x="0" y="59"/>
                  </a:moveTo>
                  <a:lnTo>
                    <a:pt x="0" y="59"/>
                  </a:lnTo>
                  <a:lnTo>
                    <a:pt x="3" y="39"/>
                  </a:lnTo>
                  <a:lnTo>
                    <a:pt x="4" y="24"/>
                  </a:lnTo>
                  <a:lnTo>
                    <a:pt x="6" y="17"/>
                  </a:lnTo>
                  <a:lnTo>
                    <a:pt x="8" y="13"/>
                  </a:lnTo>
                  <a:lnTo>
                    <a:pt x="10" y="11"/>
                  </a:lnTo>
                  <a:lnTo>
                    <a:pt x="13" y="11"/>
                  </a:lnTo>
                  <a:lnTo>
                    <a:pt x="17" y="15"/>
                  </a:lnTo>
                  <a:lnTo>
                    <a:pt x="22" y="20"/>
                  </a:lnTo>
                  <a:lnTo>
                    <a:pt x="25" y="22"/>
                  </a:lnTo>
                  <a:lnTo>
                    <a:pt x="28" y="22"/>
                  </a:lnTo>
                  <a:lnTo>
                    <a:pt x="72" y="11"/>
                  </a:lnTo>
                  <a:lnTo>
                    <a:pt x="107" y="0"/>
                  </a:lnTo>
                  <a:lnTo>
                    <a:pt x="54" y="69"/>
                  </a:lnTo>
                  <a:lnTo>
                    <a:pt x="13" y="75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A66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 dirty="0"/>
            </a:p>
          </p:txBody>
        </p:sp>
        <p:sp>
          <p:nvSpPr>
            <p:cNvPr id="14436" name="Freeform 11">
              <a:extLst>
                <a:ext uri="{FF2B5EF4-FFF2-40B4-BE49-F238E27FC236}">
                  <a16:creationId xmlns:a16="http://schemas.microsoft.com/office/drawing/2014/main" id="{6A9A3076-DB5B-4981-9905-7DA4BE5BD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7038" y="2524125"/>
              <a:ext cx="774700" cy="1128713"/>
            </a:xfrm>
            <a:custGeom>
              <a:avLst/>
              <a:gdLst>
                <a:gd name="T0" fmla="*/ 156249688 w 488"/>
                <a:gd name="T1" fmla="*/ 166330386 h 711"/>
                <a:gd name="T2" fmla="*/ 156249688 w 488"/>
                <a:gd name="T3" fmla="*/ 70564406 h 711"/>
                <a:gd name="T4" fmla="*/ 156249688 w 488"/>
                <a:gd name="T5" fmla="*/ 70564406 h 711"/>
                <a:gd name="T6" fmla="*/ 201612500 w 488"/>
                <a:gd name="T7" fmla="*/ 80645036 h 711"/>
                <a:gd name="T8" fmla="*/ 239415638 w 488"/>
                <a:gd name="T9" fmla="*/ 88206302 h 711"/>
                <a:gd name="T10" fmla="*/ 277217188 w 488"/>
                <a:gd name="T11" fmla="*/ 93246616 h 711"/>
                <a:gd name="T12" fmla="*/ 277217188 w 488"/>
                <a:gd name="T13" fmla="*/ 93246616 h 711"/>
                <a:gd name="T14" fmla="*/ 390625013 w 488"/>
                <a:gd name="T15" fmla="*/ 93246616 h 711"/>
                <a:gd name="T16" fmla="*/ 468749063 w 488"/>
                <a:gd name="T17" fmla="*/ 93246616 h 711"/>
                <a:gd name="T18" fmla="*/ 617439075 w 488"/>
                <a:gd name="T19" fmla="*/ 15120944 h 711"/>
                <a:gd name="T20" fmla="*/ 801409688 w 488"/>
                <a:gd name="T21" fmla="*/ 0 h 711"/>
                <a:gd name="T22" fmla="*/ 1040825325 w 488"/>
                <a:gd name="T23" fmla="*/ 25201574 h 711"/>
                <a:gd name="T24" fmla="*/ 1229836250 w 488"/>
                <a:gd name="T25" fmla="*/ 483870214 h 711"/>
                <a:gd name="T26" fmla="*/ 1113909063 w 488"/>
                <a:gd name="T27" fmla="*/ 1600300721 h 711"/>
                <a:gd name="T28" fmla="*/ 1013102813 w 488"/>
                <a:gd name="T29" fmla="*/ 1756550478 h 711"/>
                <a:gd name="T30" fmla="*/ 695563125 w 488"/>
                <a:gd name="T31" fmla="*/ 1791832681 h 711"/>
                <a:gd name="T32" fmla="*/ 501511888 w 488"/>
                <a:gd name="T33" fmla="*/ 1756550478 h 711"/>
                <a:gd name="T34" fmla="*/ 264617200 w 488"/>
                <a:gd name="T35" fmla="*/ 849293826 h 711"/>
                <a:gd name="T36" fmla="*/ 0 w 488"/>
                <a:gd name="T37" fmla="*/ 405746130 h 711"/>
                <a:gd name="T38" fmla="*/ 156249688 w 488"/>
                <a:gd name="T39" fmla="*/ 166330386 h 7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88" h="711">
                  <a:moveTo>
                    <a:pt x="62" y="66"/>
                  </a:moveTo>
                  <a:lnTo>
                    <a:pt x="62" y="28"/>
                  </a:lnTo>
                  <a:lnTo>
                    <a:pt x="80" y="32"/>
                  </a:lnTo>
                  <a:lnTo>
                    <a:pt x="95" y="35"/>
                  </a:lnTo>
                  <a:lnTo>
                    <a:pt x="110" y="37"/>
                  </a:lnTo>
                  <a:lnTo>
                    <a:pt x="155" y="37"/>
                  </a:lnTo>
                  <a:lnTo>
                    <a:pt x="186" y="37"/>
                  </a:lnTo>
                  <a:lnTo>
                    <a:pt x="245" y="6"/>
                  </a:lnTo>
                  <a:lnTo>
                    <a:pt x="318" y="0"/>
                  </a:lnTo>
                  <a:lnTo>
                    <a:pt x="413" y="10"/>
                  </a:lnTo>
                  <a:lnTo>
                    <a:pt x="488" y="192"/>
                  </a:lnTo>
                  <a:lnTo>
                    <a:pt x="442" y="635"/>
                  </a:lnTo>
                  <a:lnTo>
                    <a:pt x="402" y="697"/>
                  </a:lnTo>
                  <a:lnTo>
                    <a:pt x="276" y="711"/>
                  </a:lnTo>
                  <a:lnTo>
                    <a:pt x="199" y="697"/>
                  </a:lnTo>
                  <a:lnTo>
                    <a:pt x="105" y="337"/>
                  </a:lnTo>
                  <a:lnTo>
                    <a:pt x="0" y="161"/>
                  </a:lnTo>
                  <a:lnTo>
                    <a:pt x="62" y="66"/>
                  </a:lnTo>
                  <a:close/>
                </a:path>
              </a:pathLst>
            </a:custGeom>
            <a:solidFill>
              <a:srgbClr val="EA66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 dirty="0"/>
            </a:p>
          </p:txBody>
        </p:sp>
        <p:sp>
          <p:nvSpPr>
            <p:cNvPr id="14437" name="Freeform 12">
              <a:extLst>
                <a:ext uri="{FF2B5EF4-FFF2-40B4-BE49-F238E27FC236}">
                  <a16:creationId xmlns:a16="http://schemas.microsoft.com/office/drawing/2014/main" id="{8CADEAAB-1F39-4BDE-A518-FCB8D2BDE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9350" y="1412875"/>
              <a:ext cx="230188" cy="279400"/>
            </a:xfrm>
            <a:custGeom>
              <a:avLst/>
              <a:gdLst>
                <a:gd name="T0" fmla="*/ 163811306 w 145"/>
                <a:gd name="T1" fmla="*/ 400705638 h 176"/>
                <a:gd name="T2" fmla="*/ 148690335 w 145"/>
                <a:gd name="T3" fmla="*/ 347781563 h 176"/>
                <a:gd name="T4" fmla="*/ 138609689 w 145"/>
                <a:gd name="T5" fmla="*/ 330141263 h 176"/>
                <a:gd name="T6" fmla="*/ 118448395 w 145"/>
                <a:gd name="T7" fmla="*/ 315020325 h 176"/>
                <a:gd name="T8" fmla="*/ 70564528 w 145"/>
                <a:gd name="T9" fmla="*/ 287297813 h 176"/>
                <a:gd name="T10" fmla="*/ 52924190 w 145"/>
                <a:gd name="T11" fmla="*/ 277217188 h 176"/>
                <a:gd name="T12" fmla="*/ 20161294 w 145"/>
                <a:gd name="T13" fmla="*/ 224294700 h 176"/>
                <a:gd name="T14" fmla="*/ 5040323 w 145"/>
                <a:gd name="T15" fmla="*/ 166330313 h 176"/>
                <a:gd name="T16" fmla="*/ 0 w 145"/>
                <a:gd name="T17" fmla="*/ 148690013 h 176"/>
                <a:gd name="T18" fmla="*/ 10080647 w 145"/>
                <a:gd name="T19" fmla="*/ 113407825 h 176"/>
                <a:gd name="T20" fmla="*/ 50403234 w 145"/>
                <a:gd name="T21" fmla="*/ 57964388 h 176"/>
                <a:gd name="T22" fmla="*/ 55443558 w 145"/>
                <a:gd name="T23" fmla="*/ 47883763 h 176"/>
                <a:gd name="T24" fmla="*/ 63004837 w 145"/>
                <a:gd name="T25" fmla="*/ 30241875 h 176"/>
                <a:gd name="T26" fmla="*/ 70564528 w 145"/>
                <a:gd name="T27" fmla="*/ 20161250 h 176"/>
                <a:gd name="T28" fmla="*/ 105846792 w 145"/>
                <a:gd name="T29" fmla="*/ 2520950 h 176"/>
                <a:gd name="T30" fmla="*/ 118448395 w 145"/>
                <a:gd name="T31" fmla="*/ 0 h 176"/>
                <a:gd name="T32" fmla="*/ 138609689 w 145"/>
                <a:gd name="T33" fmla="*/ 12601575 h 176"/>
                <a:gd name="T34" fmla="*/ 148690335 w 145"/>
                <a:gd name="T35" fmla="*/ 25201563 h 176"/>
                <a:gd name="T36" fmla="*/ 216733908 w 145"/>
                <a:gd name="T37" fmla="*/ 35282188 h 176"/>
                <a:gd name="T38" fmla="*/ 231854879 w 145"/>
                <a:gd name="T39" fmla="*/ 40322500 h 176"/>
                <a:gd name="T40" fmla="*/ 262096819 w 145"/>
                <a:gd name="T41" fmla="*/ 47883763 h 176"/>
                <a:gd name="T42" fmla="*/ 277217790 w 145"/>
                <a:gd name="T43" fmla="*/ 63004700 h 176"/>
                <a:gd name="T44" fmla="*/ 282258113 w 145"/>
                <a:gd name="T45" fmla="*/ 70564375 h 176"/>
                <a:gd name="T46" fmla="*/ 299900039 w 145"/>
                <a:gd name="T47" fmla="*/ 123488450 h 176"/>
                <a:gd name="T48" fmla="*/ 320061333 w 145"/>
                <a:gd name="T49" fmla="*/ 173891575 h 176"/>
                <a:gd name="T50" fmla="*/ 345262950 w 145"/>
                <a:gd name="T51" fmla="*/ 219254388 h 176"/>
                <a:gd name="T52" fmla="*/ 362903288 w 145"/>
                <a:gd name="T53" fmla="*/ 252015625 h 176"/>
                <a:gd name="T54" fmla="*/ 365424244 w 145"/>
                <a:gd name="T55" fmla="*/ 259576888 h 176"/>
                <a:gd name="T56" fmla="*/ 360383920 w 145"/>
                <a:gd name="T57" fmla="*/ 410786263 h 176"/>
                <a:gd name="T58" fmla="*/ 352822641 w 145"/>
                <a:gd name="T59" fmla="*/ 441028138 h 176"/>
                <a:gd name="T60" fmla="*/ 350303273 w 145"/>
                <a:gd name="T61" fmla="*/ 443547500 h 176"/>
                <a:gd name="T62" fmla="*/ 320061333 w 145"/>
                <a:gd name="T63" fmla="*/ 441028138 h 176"/>
                <a:gd name="T64" fmla="*/ 163811306 w 145"/>
                <a:gd name="T65" fmla="*/ 400705638 h 1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5" h="176">
                  <a:moveTo>
                    <a:pt x="65" y="159"/>
                  </a:moveTo>
                  <a:lnTo>
                    <a:pt x="65" y="159"/>
                  </a:lnTo>
                  <a:lnTo>
                    <a:pt x="61" y="147"/>
                  </a:lnTo>
                  <a:lnTo>
                    <a:pt x="59" y="138"/>
                  </a:lnTo>
                  <a:lnTo>
                    <a:pt x="56" y="134"/>
                  </a:lnTo>
                  <a:lnTo>
                    <a:pt x="55" y="131"/>
                  </a:lnTo>
                  <a:lnTo>
                    <a:pt x="47" y="125"/>
                  </a:lnTo>
                  <a:lnTo>
                    <a:pt x="37" y="120"/>
                  </a:lnTo>
                  <a:lnTo>
                    <a:pt x="28" y="114"/>
                  </a:lnTo>
                  <a:lnTo>
                    <a:pt x="21" y="110"/>
                  </a:lnTo>
                  <a:lnTo>
                    <a:pt x="16" y="102"/>
                  </a:lnTo>
                  <a:lnTo>
                    <a:pt x="8" y="89"/>
                  </a:lnTo>
                  <a:lnTo>
                    <a:pt x="3" y="74"/>
                  </a:lnTo>
                  <a:lnTo>
                    <a:pt x="2" y="66"/>
                  </a:lnTo>
                  <a:lnTo>
                    <a:pt x="0" y="59"/>
                  </a:lnTo>
                  <a:lnTo>
                    <a:pt x="2" y="52"/>
                  </a:lnTo>
                  <a:lnTo>
                    <a:pt x="4" y="45"/>
                  </a:lnTo>
                  <a:lnTo>
                    <a:pt x="12" y="32"/>
                  </a:lnTo>
                  <a:lnTo>
                    <a:pt x="20" y="23"/>
                  </a:lnTo>
                  <a:lnTo>
                    <a:pt x="22" y="19"/>
                  </a:lnTo>
                  <a:lnTo>
                    <a:pt x="24" y="16"/>
                  </a:lnTo>
                  <a:lnTo>
                    <a:pt x="25" y="12"/>
                  </a:lnTo>
                  <a:lnTo>
                    <a:pt x="28" y="8"/>
                  </a:lnTo>
                  <a:lnTo>
                    <a:pt x="37" y="4"/>
                  </a:lnTo>
                  <a:lnTo>
                    <a:pt x="42" y="1"/>
                  </a:lnTo>
                  <a:lnTo>
                    <a:pt x="47" y="0"/>
                  </a:lnTo>
                  <a:lnTo>
                    <a:pt x="51" y="3"/>
                  </a:lnTo>
                  <a:lnTo>
                    <a:pt x="55" y="5"/>
                  </a:lnTo>
                  <a:lnTo>
                    <a:pt x="59" y="10"/>
                  </a:lnTo>
                  <a:lnTo>
                    <a:pt x="70" y="12"/>
                  </a:lnTo>
                  <a:lnTo>
                    <a:pt x="86" y="14"/>
                  </a:lnTo>
                  <a:lnTo>
                    <a:pt x="92" y="16"/>
                  </a:lnTo>
                  <a:lnTo>
                    <a:pt x="100" y="17"/>
                  </a:lnTo>
                  <a:lnTo>
                    <a:pt x="104" y="19"/>
                  </a:lnTo>
                  <a:lnTo>
                    <a:pt x="108" y="22"/>
                  </a:lnTo>
                  <a:lnTo>
                    <a:pt x="110" y="25"/>
                  </a:lnTo>
                  <a:lnTo>
                    <a:pt x="112" y="28"/>
                  </a:lnTo>
                  <a:lnTo>
                    <a:pt x="115" y="39"/>
                  </a:lnTo>
                  <a:lnTo>
                    <a:pt x="119" y="49"/>
                  </a:lnTo>
                  <a:lnTo>
                    <a:pt x="127" y="69"/>
                  </a:lnTo>
                  <a:lnTo>
                    <a:pt x="131" y="78"/>
                  </a:lnTo>
                  <a:lnTo>
                    <a:pt x="137" y="87"/>
                  </a:lnTo>
                  <a:lnTo>
                    <a:pt x="143" y="96"/>
                  </a:lnTo>
                  <a:lnTo>
                    <a:pt x="144" y="100"/>
                  </a:lnTo>
                  <a:lnTo>
                    <a:pt x="145" y="103"/>
                  </a:lnTo>
                  <a:lnTo>
                    <a:pt x="144" y="140"/>
                  </a:lnTo>
                  <a:lnTo>
                    <a:pt x="143" y="163"/>
                  </a:lnTo>
                  <a:lnTo>
                    <a:pt x="141" y="171"/>
                  </a:lnTo>
                  <a:lnTo>
                    <a:pt x="140" y="175"/>
                  </a:lnTo>
                  <a:lnTo>
                    <a:pt x="139" y="176"/>
                  </a:lnTo>
                  <a:lnTo>
                    <a:pt x="136" y="176"/>
                  </a:lnTo>
                  <a:lnTo>
                    <a:pt x="127" y="175"/>
                  </a:lnTo>
                  <a:lnTo>
                    <a:pt x="101" y="169"/>
                  </a:lnTo>
                  <a:lnTo>
                    <a:pt x="65" y="159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 dirty="0"/>
            </a:p>
          </p:txBody>
        </p:sp>
        <p:sp>
          <p:nvSpPr>
            <p:cNvPr id="14438" name="Freeform 13">
              <a:extLst>
                <a:ext uri="{FF2B5EF4-FFF2-40B4-BE49-F238E27FC236}">
                  <a16:creationId xmlns:a16="http://schemas.microsoft.com/office/drawing/2014/main" id="{9F5CF256-774B-4848-B251-77EB8B1BC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663" y="1652588"/>
              <a:ext cx="182563" cy="95250"/>
            </a:xfrm>
            <a:custGeom>
              <a:avLst/>
              <a:gdLst>
                <a:gd name="T0" fmla="*/ 0 w 115"/>
                <a:gd name="T1" fmla="*/ 75604688 h 60"/>
                <a:gd name="T2" fmla="*/ 0 w 115"/>
                <a:gd name="T3" fmla="*/ 75604688 h 60"/>
                <a:gd name="T4" fmla="*/ 5040326 w 115"/>
                <a:gd name="T5" fmla="*/ 42843450 h 60"/>
                <a:gd name="T6" fmla="*/ 12601610 w 115"/>
                <a:gd name="T7" fmla="*/ 5040313 h 60"/>
                <a:gd name="T8" fmla="*/ 12601610 w 115"/>
                <a:gd name="T9" fmla="*/ 5040313 h 60"/>
                <a:gd name="T10" fmla="*/ 15120979 w 115"/>
                <a:gd name="T11" fmla="*/ 0 h 60"/>
                <a:gd name="T12" fmla="*/ 22682262 w 115"/>
                <a:gd name="T13" fmla="*/ 0 h 60"/>
                <a:gd name="T14" fmla="*/ 45362937 w 115"/>
                <a:gd name="T15" fmla="*/ 5040313 h 60"/>
                <a:gd name="T16" fmla="*/ 93246830 w 115"/>
                <a:gd name="T17" fmla="*/ 12601575 h 60"/>
                <a:gd name="T18" fmla="*/ 93246830 w 115"/>
                <a:gd name="T19" fmla="*/ 12601575 h 60"/>
                <a:gd name="T20" fmla="*/ 166330768 w 115"/>
                <a:gd name="T21" fmla="*/ 27722513 h 60"/>
                <a:gd name="T22" fmla="*/ 206653378 w 115"/>
                <a:gd name="T23" fmla="*/ 32762825 h 60"/>
                <a:gd name="T24" fmla="*/ 234375967 w 115"/>
                <a:gd name="T25" fmla="*/ 37803138 h 60"/>
                <a:gd name="T26" fmla="*/ 234375967 w 115"/>
                <a:gd name="T27" fmla="*/ 37803138 h 60"/>
                <a:gd name="T28" fmla="*/ 249496946 w 115"/>
                <a:gd name="T29" fmla="*/ 40322500 h 60"/>
                <a:gd name="T30" fmla="*/ 267137294 w 115"/>
                <a:gd name="T31" fmla="*/ 45362813 h 60"/>
                <a:gd name="T32" fmla="*/ 282258273 w 115"/>
                <a:gd name="T33" fmla="*/ 52924075 h 60"/>
                <a:gd name="T34" fmla="*/ 289819556 w 115"/>
                <a:gd name="T35" fmla="*/ 60483750 h 60"/>
                <a:gd name="T36" fmla="*/ 289819556 w 115"/>
                <a:gd name="T37" fmla="*/ 60483750 h 60"/>
                <a:gd name="T38" fmla="*/ 289819556 w 115"/>
                <a:gd name="T39" fmla="*/ 75604688 h 60"/>
                <a:gd name="T40" fmla="*/ 284779230 w 115"/>
                <a:gd name="T41" fmla="*/ 100806250 h 60"/>
                <a:gd name="T42" fmla="*/ 277217947 w 115"/>
                <a:gd name="T43" fmla="*/ 151209375 h 60"/>
                <a:gd name="T44" fmla="*/ 277217947 w 115"/>
                <a:gd name="T45" fmla="*/ 151209375 h 60"/>
                <a:gd name="T46" fmla="*/ 272177620 w 115"/>
                <a:gd name="T47" fmla="*/ 151209375 h 60"/>
                <a:gd name="T48" fmla="*/ 262096968 w 115"/>
                <a:gd name="T49" fmla="*/ 151209375 h 60"/>
                <a:gd name="T50" fmla="*/ 231855010 w 115"/>
                <a:gd name="T51" fmla="*/ 143649700 h 60"/>
                <a:gd name="T52" fmla="*/ 136088810 w 115"/>
                <a:gd name="T53" fmla="*/ 118448138 h 60"/>
                <a:gd name="T54" fmla="*/ 0 w 115"/>
                <a:gd name="T55" fmla="*/ 75604688 h 6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15" h="60">
                  <a:moveTo>
                    <a:pt x="0" y="30"/>
                  </a:moveTo>
                  <a:lnTo>
                    <a:pt x="0" y="30"/>
                  </a:lnTo>
                  <a:lnTo>
                    <a:pt x="2" y="17"/>
                  </a:lnTo>
                  <a:lnTo>
                    <a:pt x="5" y="2"/>
                  </a:lnTo>
                  <a:lnTo>
                    <a:pt x="6" y="0"/>
                  </a:lnTo>
                  <a:lnTo>
                    <a:pt x="9" y="0"/>
                  </a:lnTo>
                  <a:lnTo>
                    <a:pt x="18" y="2"/>
                  </a:lnTo>
                  <a:lnTo>
                    <a:pt x="37" y="5"/>
                  </a:lnTo>
                  <a:lnTo>
                    <a:pt x="66" y="11"/>
                  </a:lnTo>
                  <a:lnTo>
                    <a:pt x="82" y="13"/>
                  </a:lnTo>
                  <a:lnTo>
                    <a:pt x="93" y="15"/>
                  </a:lnTo>
                  <a:lnTo>
                    <a:pt x="99" y="16"/>
                  </a:lnTo>
                  <a:lnTo>
                    <a:pt x="106" y="18"/>
                  </a:lnTo>
                  <a:lnTo>
                    <a:pt x="112" y="21"/>
                  </a:lnTo>
                  <a:lnTo>
                    <a:pt x="115" y="24"/>
                  </a:lnTo>
                  <a:lnTo>
                    <a:pt x="115" y="30"/>
                  </a:lnTo>
                  <a:lnTo>
                    <a:pt x="113" y="40"/>
                  </a:lnTo>
                  <a:lnTo>
                    <a:pt x="110" y="60"/>
                  </a:lnTo>
                  <a:lnTo>
                    <a:pt x="108" y="60"/>
                  </a:lnTo>
                  <a:lnTo>
                    <a:pt x="104" y="60"/>
                  </a:lnTo>
                  <a:lnTo>
                    <a:pt x="92" y="57"/>
                  </a:lnTo>
                  <a:lnTo>
                    <a:pt x="54" y="47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EA66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 dirty="0"/>
            </a:p>
          </p:txBody>
        </p:sp>
        <p:sp>
          <p:nvSpPr>
            <p:cNvPr id="14439" name="Freeform 14">
              <a:extLst>
                <a:ext uri="{FF2B5EF4-FFF2-40B4-BE49-F238E27FC236}">
                  <a16:creationId xmlns:a16="http://schemas.microsoft.com/office/drawing/2014/main" id="{C82D0D79-6A74-4651-B026-BD88939F6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663" y="1652588"/>
              <a:ext cx="182563" cy="95250"/>
            </a:xfrm>
            <a:custGeom>
              <a:avLst/>
              <a:gdLst>
                <a:gd name="T0" fmla="*/ 0 w 115"/>
                <a:gd name="T1" fmla="*/ 75604688 h 60"/>
                <a:gd name="T2" fmla="*/ 0 w 115"/>
                <a:gd name="T3" fmla="*/ 75604688 h 60"/>
                <a:gd name="T4" fmla="*/ 5040326 w 115"/>
                <a:gd name="T5" fmla="*/ 42843450 h 60"/>
                <a:gd name="T6" fmla="*/ 12601610 w 115"/>
                <a:gd name="T7" fmla="*/ 5040313 h 60"/>
                <a:gd name="T8" fmla="*/ 12601610 w 115"/>
                <a:gd name="T9" fmla="*/ 5040313 h 60"/>
                <a:gd name="T10" fmla="*/ 15120979 w 115"/>
                <a:gd name="T11" fmla="*/ 0 h 60"/>
                <a:gd name="T12" fmla="*/ 22682262 w 115"/>
                <a:gd name="T13" fmla="*/ 0 h 60"/>
                <a:gd name="T14" fmla="*/ 45362937 w 115"/>
                <a:gd name="T15" fmla="*/ 5040313 h 60"/>
                <a:gd name="T16" fmla="*/ 93246830 w 115"/>
                <a:gd name="T17" fmla="*/ 12601575 h 60"/>
                <a:gd name="T18" fmla="*/ 93246830 w 115"/>
                <a:gd name="T19" fmla="*/ 12601575 h 60"/>
                <a:gd name="T20" fmla="*/ 166330768 w 115"/>
                <a:gd name="T21" fmla="*/ 27722513 h 60"/>
                <a:gd name="T22" fmla="*/ 206653378 w 115"/>
                <a:gd name="T23" fmla="*/ 32762825 h 60"/>
                <a:gd name="T24" fmla="*/ 234375967 w 115"/>
                <a:gd name="T25" fmla="*/ 37803138 h 60"/>
                <a:gd name="T26" fmla="*/ 234375967 w 115"/>
                <a:gd name="T27" fmla="*/ 37803138 h 60"/>
                <a:gd name="T28" fmla="*/ 249496946 w 115"/>
                <a:gd name="T29" fmla="*/ 40322500 h 60"/>
                <a:gd name="T30" fmla="*/ 267137294 w 115"/>
                <a:gd name="T31" fmla="*/ 45362813 h 60"/>
                <a:gd name="T32" fmla="*/ 282258273 w 115"/>
                <a:gd name="T33" fmla="*/ 52924075 h 60"/>
                <a:gd name="T34" fmla="*/ 289819556 w 115"/>
                <a:gd name="T35" fmla="*/ 60483750 h 60"/>
                <a:gd name="T36" fmla="*/ 289819556 w 115"/>
                <a:gd name="T37" fmla="*/ 60483750 h 60"/>
                <a:gd name="T38" fmla="*/ 289819556 w 115"/>
                <a:gd name="T39" fmla="*/ 75604688 h 60"/>
                <a:gd name="T40" fmla="*/ 284779230 w 115"/>
                <a:gd name="T41" fmla="*/ 100806250 h 60"/>
                <a:gd name="T42" fmla="*/ 277217947 w 115"/>
                <a:gd name="T43" fmla="*/ 151209375 h 60"/>
                <a:gd name="T44" fmla="*/ 277217947 w 115"/>
                <a:gd name="T45" fmla="*/ 151209375 h 60"/>
                <a:gd name="T46" fmla="*/ 272177620 w 115"/>
                <a:gd name="T47" fmla="*/ 151209375 h 60"/>
                <a:gd name="T48" fmla="*/ 262096968 w 115"/>
                <a:gd name="T49" fmla="*/ 151209375 h 60"/>
                <a:gd name="T50" fmla="*/ 231855010 w 115"/>
                <a:gd name="T51" fmla="*/ 143649700 h 60"/>
                <a:gd name="T52" fmla="*/ 136088810 w 115"/>
                <a:gd name="T53" fmla="*/ 118448138 h 60"/>
                <a:gd name="T54" fmla="*/ 0 w 115"/>
                <a:gd name="T55" fmla="*/ 75604688 h 6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15" h="60">
                  <a:moveTo>
                    <a:pt x="0" y="30"/>
                  </a:moveTo>
                  <a:lnTo>
                    <a:pt x="0" y="30"/>
                  </a:lnTo>
                  <a:lnTo>
                    <a:pt x="2" y="17"/>
                  </a:lnTo>
                  <a:lnTo>
                    <a:pt x="5" y="2"/>
                  </a:lnTo>
                  <a:lnTo>
                    <a:pt x="6" y="0"/>
                  </a:lnTo>
                  <a:lnTo>
                    <a:pt x="9" y="0"/>
                  </a:lnTo>
                  <a:lnTo>
                    <a:pt x="18" y="2"/>
                  </a:lnTo>
                  <a:lnTo>
                    <a:pt x="37" y="5"/>
                  </a:lnTo>
                  <a:lnTo>
                    <a:pt x="66" y="11"/>
                  </a:lnTo>
                  <a:lnTo>
                    <a:pt x="82" y="13"/>
                  </a:lnTo>
                  <a:lnTo>
                    <a:pt x="93" y="15"/>
                  </a:lnTo>
                  <a:lnTo>
                    <a:pt x="99" y="16"/>
                  </a:lnTo>
                  <a:lnTo>
                    <a:pt x="106" y="18"/>
                  </a:lnTo>
                  <a:lnTo>
                    <a:pt x="112" y="21"/>
                  </a:lnTo>
                  <a:lnTo>
                    <a:pt x="115" y="24"/>
                  </a:lnTo>
                  <a:lnTo>
                    <a:pt x="115" y="30"/>
                  </a:lnTo>
                  <a:lnTo>
                    <a:pt x="113" y="40"/>
                  </a:lnTo>
                  <a:lnTo>
                    <a:pt x="110" y="60"/>
                  </a:lnTo>
                  <a:lnTo>
                    <a:pt x="108" y="60"/>
                  </a:lnTo>
                  <a:lnTo>
                    <a:pt x="104" y="60"/>
                  </a:lnTo>
                  <a:lnTo>
                    <a:pt x="92" y="57"/>
                  </a:lnTo>
                  <a:lnTo>
                    <a:pt x="54" y="47"/>
                  </a:lnTo>
                  <a:lnTo>
                    <a:pt x="0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 dirty="0"/>
            </a:p>
          </p:txBody>
        </p:sp>
        <p:sp>
          <p:nvSpPr>
            <p:cNvPr id="14440" name="Freeform 15">
              <a:extLst>
                <a:ext uri="{FF2B5EF4-FFF2-40B4-BE49-F238E27FC236}">
                  <a16:creationId xmlns:a16="http://schemas.microsoft.com/office/drawing/2014/main" id="{2700401F-82CF-4096-96A3-79DC5E3F9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1513" y="2582863"/>
              <a:ext cx="466725" cy="676275"/>
            </a:xfrm>
            <a:custGeom>
              <a:avLst/>
              <a:gdLst>
                <a:gd name="T0" fmla="*/ 0 w 294"/>
                <a:gd name="T1" fmla="*/ 120967500 h 426"/>
                <a:gd name="T2" fmla="*/ 20161250 w 294"/>
                <a:gd name="T3" fmla="*/ 63004700 h 426"/>
                <a:gd name="T4" fmla="*/ 30241875 w 294"/>
                <a:gd name="T5" fmla="*/ 45362813 h 426"/>
                <a:gd name="T6" fmla="*/ 73085325 w 294"/>
                <a:gd name="T7" fmla="*/ 17641888 h 426"/>
                <a:gd name="T8" fmla="*/ 103327200 w 294"/>
                <a:gd name="T9" fmla="*/ 0 h 426"/>
                <a:gd name="T10" fmla="*/ 163810950 w 294"/>
                <a:gd name="T11" fmla="*/ 85685313 h 426"/>
                <a:gd name="T12" fmla="*/ 186491563 w 294"/>
                <a:gd name="T13" fmla="*/ 120967500 h 426"/>
                <a:gd name="T14" fmla="*/ 206652813 w 294"/>
                <a:gd name="T15" fmla="*/ 146169063 h 426"/>
                <a:gd name="T16" fmla="*/ 231854375 w 294"/>
                <a:gd name="T17" fmla="*/ 158770638 h 426"/>
                <a:gd name="T18" fmla="*/ 262096250 w 294"/>
                <a:gd name="T19" fmla="*/ 163810950 h 426"/>
                <a:gd name="T20" fmla="*/ 355342825 w 294"/>
                <a:gd name="T21" fmla="*/ 173891575 h 426"/>
                <a:gd name="T22" fmla="*/ 453628125 w 294"/>
                <a:gd name="T23" fmla="*/ 191531875 h 426"/>
                <a:gd name="T24" fmla="*/ 468749063 w 294"/>
                <a:gd name="T25" fmla="*/ 199093138 h 426"/>
                <a:gd name="T26" fmla="*/ 554434375 w 294"/>
                <a:gd name="T27" fmla="*/ 299899388 h 426"/>
                <a:gd name="T28" fmla="*/ 599797188 w 294"/>
                <a:gd name="T29" fmla="*/ 365423450 h 426"/>
                <a:gd name="T30" fmla="*/ 622479388 w 294"/>
                <a:gd name="T31" fmla="*/ 418345938 h 426"/>
                <a:gd name="T32" fmla="*/ 640119688 w 294"/>
                <a:gd name="T33" fmla="*/ 491431263 h 426"/>
                <a:gd name="T34" fmla="*/ 695563125 w 294"/>
                <a:gd name="T35" fmla="*/ 740925938 h 426"/>
                <a:gd name="T36" fmla="*/ 710684063 w 294"/>
                <a:gd name="T37" fmla="*/ 814011263 h 426"/>
                <a:gd name="T38" fmla="*/ 730845313 w 294"/>
                <a:gd name="T39" fmla="*/ 897175625 h 426"/>
                <a:gd name="T40" fmla="*/ 740925938 w 294"/>
                <a:gd name="T41" fmla="*/ 940019075 h 426"/>
                <a:gd name="T42" fmla="*/ 655240625 w 294"/>
                <a:gd name="T43" fmla="*/ 1045865638 h 426"/>
                <a:gd name="T44" fmla="*/ 640119688 w 294"/>
                <a:gd name="T45" fmla="*/ 1073586563 h 426"/>
                <a:gd name="T46" fmla="*/ 635079375 w 294"/>
                <a:gd name="T47" fmla="*/ 1073586563 h 426"/>
                <a:gd name="T48" fmla="*/ 612398763 w 294"/>
                <a:gd name="T49" fmla="*/ 1063505938 h 426"/>
                <a:gd name="T50" fmla="*/ 488910313 w 294"/>
                <a:gd name="T51" fmla="*/ 992941563 h 426"/>
                <a:gd name="T52" fmla="*/ 456149075 w 294"/>
                <a:gd name="T53" fmla="*/ 970260950 h 426"/>
                <a:gd name="T54" fmla="*/ 378023438 w 294"/>
                <a:gd name="T55" fmla="*/ 509071563 h 426"/>
                <a:gd name="T56" fmla="*/ 357862188 w 294"/>
                <a:gd name="T57" fmla="*/ 451108763 h 426"/>
                <a:gd name="T58" fmla="*/ 307459063 w 294"/>
                <a:gd name="T59" fmla="*/ 325100950 h 426"/>
                <a:gd name="T60" fmla="*/ 274697825 w 294"/>
                <a:gd name="T61" fmla="*/ 264617200 h 426"/>
                <a:gd name="T62" fmla="*/ 262096250 w 294"/>
                <a:gd name="T63" fmla="*/ 246975313 h 426"/>
                <a:gd name="T64" fmla="*/ 231854375 w 294"/>
                <a:gd name="T65" fmla="*/ 236894688 h 426"/>
                <a:gd name="T66" fmla="*/ 153730325 w 294"/>
                <a:gd name="T67" fmla="*/ 209173763 h 426"/>
                <a:gd name="T68" fmla="*/ 131048125 w 294"/>
                <a:gd name="T69" fmla="*/ 189012513 h 426"/>
                <a:gd name="T70" fmla="*/ 110886875 w 294"/>
                <a:gd name="T71" fmla="*/ 166330313 h 426"/>
                <a:gd name="T72" fmla="*/ 85685313 w 294"/>
                <a:gd name="T73" fmla="*/ 143649700 h 426"/>
                <a:gd name="T74" fmla="*/ 45362813 w 294"/>
                <a:gd name="T75" fmla="*/ 128528763 h 426"/>
                <a:gd name="T76" fmla="*/ 0 w 294"/>
                <a:gd name="T77" fmla="*/ 120967500 h 42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94" h="426">
                  <a:moveTo>
                    <a:pt x="0" y="48"/>
                  </a:moveTo>
                  <a:lnTo>
                    <a:pt x="0" y="48"/>
                  </a:lnTo>
                  <a:lnTo>
                    <a:pt x="4" y="35"/>
                  </a:lnTo>
                  <a:lnTo>
                    <a:pt x="8" y="25"/>
                  </a:lnTo>
                  <a:lnTo>
                    <a:pt x="12" y="18"/>
                  </a:lnTo>
                  <a:lnTo>
                    <a:pt x="18" y="13"/>
                  </a:lnTo>
                  <a:lnTo>
                    <a:pt x="29" y="7"/>
                  </a:lnTo>
                  <a:lnTo>
                    <a:pt x="41" y="0"/>
                  </a:lnTo>
                  <a:lnTo>
                    <a:pt x="54" y="18"/>
                  </a:lnTo>
                  <a:lnTo>
                    <a:pt x="65" y="34"/>
                  </a:lnTo>
                  <a:lnTo>
                    <a:pt x="74" y="48"/>
                  </a:lnTo>
                  <a:lnTo>
                    <a:pt x="76" y="54"/>
                  </a:lnTo>
                  <a:lnTo>
                    <a:pt x="82" y="58"/>
                  </a:lnTo>
                  <a:lnTo>
                    <a:pt x="87" y="61"/>
                  </a:lnTo>
                  <a:lnTo>
                    <a:pt x="92" y="63"/>
                  </a:lnTo>
                  <a:lnTo>
                    <a:pt x="100" y="65"/>
                  </a:lnTo>
                  <a:lnTo>
                    <a:pt x="104" y="65"/>
                  </a:lnTo>
                  <a:lnTo>
                    <a:pt x="141" y="69"/>
                  </a:lnTo>
                  <a:lnTo>
                    <a:pt x="169" y="73"/>
                  </a:lnTo>
                  <a:lnTo>
                    <a:pt x="180" y="76"/>
                  </a:lnTo>
                  <a:lnTo>
                    <a:pt x="186" y="79"/>
                  </a:lnTo>
                  <a:lnTo>
                    <a:pt x="199" y="93"/>
                  </a:lnTo>
                  <a:lnTo>
                    <a:pt x="220" y="119"/>
                  </a:lnTo>
                  <a:lnTo>
                    <a:pt x="229" y="132"/>
                  </a:lnTo>
                  <a:lnTo>
                    <a:pt x="238" y="145"/>
                  </a:lnTo>
                  <a:lnTo>
                    <a:pt x="244" y="157"/>
                  </a:lnTo>
                  <a:lnTo>
                    <a:pt x="247" y="166"/>
                  </a:lnTo>
                  <a:lnTo>
                    <a:pt x="254" y="195"/>
                  </a:lnTo>
                  <a:lnTo>
                    <a:pt x="265" y="244"/>
                  </a:lnTo>
                  <a:lnTo>
                    <a:pt x="276" y="294"/>
                  </a:lnTo>
                  <a:lnTo>
                    <a:pt x="282" y="323"/>
                  </a:lnTo>
                  <a:lnTo>
                    <a:pt x="285" y="340"/>
                  </a:lnTo>
                  <a:lnTo>
                    <a:pt x="290" y="356"/>
                  </a:lnTo>
                  <a:lnTo>
                    <a:pt x="294" y="373"/>
                  </a:lnTo>
                  <a:lnTo>
                    <a:pt x="274" y="397"/>
                  </a:lnTo>
                  <a:lnTo>
                    <a:pt x="260" y="415"/>
                  </a:lnTo>
                  <a:lnTo>
                    <a:pt x="255" y="422"/>
                  </a:lnTo>
                  <a:lnTo>
                    <a:pt x="254" y="426"/>
                  </a:lnTo>
                  <a:lnTo>
                    <a:pt x="252" y="426"/>
                  </a:lnTo>
                  <a:lnTo>
                    <a:pt x="251" y="424"/>
                  </a:lnTo>
                  <a:lnTo>
                    <a:pt x="243" y="422"/>
                  </a:lnTo>
                  <a:lnTo>
                    <a:pt x="219" y="409"/>
                  </a:lnTo>
                  <a:lnTo>
                    <a:pt x="194" y="394"/>
                  </a:lnTo>
                  <a:lnTo>
                    <a:pt x="181" y="385"/>
                  </a:lnTo>
                  <a:lnTo>
                    <a:pt x="167" y="300"/>
                  </a:lnTo>
                  <a:lnTo>
                    <a:pt x="150" y="202"/>
                  </a:lnTo>
                  <a:lnTo>
                    <a:pt x="142" y="179"/>
                  </a:lnTo>
                  <a:lnTo>
                    <a:pt x="129" y="146"/>
                  </a:lnTo>
                  <a:lnTo>
                    <a:pt x="122" y="129"/>
                  </a:lnTo>
                  <a:lnTo>
                    <a:pt x="115" y="115"/>
                  </a:lnTo>
                  <a:lnTo>
                    <a:pt x="109" y="105"/>
                  </a:lnTo>
                  <a:lnTo>
                    <a:pt x="106" y="101"/>
                  </a:lnTo>
                  <a:lnTo>
                    <a:pt x="104" y="98"/>
                  </a:lnTo>
                  <a:lnTo>
                    <a:pt x="92" y="94"/>
                  </a:lnTo>
                  <a:lnTo>
                    <a:pt x="76" y="89"/>
                  </a:lnTo>
                  <a:lnTo>
                    <a:pt x="61" y="83"/>
                  </a:lnTo>
                  <a:lnTo>
                    <a:pt x="56" y="79"/>
                  </a:lnTo>
                  <a:lnTo>
                    <a:pt x="52" y="75"/>
                  </a:lnTo>
                  <a:lnTo>
                    <a:pt x="44" y="66"/>
                  </a:lnTo>
                  <a:lnTo>
                    <a:pt x="39" y="61"/>
                  </a:lnTo>
                  <a:lnTo>
                    <a:pt x="34" y="57"/>
                  </a:lnTo>
                  <a:lnTo>
                    <a:pt x="26" y="53"/>
                  </a:lnTo>
                  <a:lnTo>
                    <a:pt x="18" y="51"/>
                  </a:lnTo>
                  <a:lnTo>
                    <a:pt x="9" y="49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 dirty="0"/>
            </a:p>
          </p:txBody>
        </p:sp>
        <p:sp>
          <p:nvSpPr>
            <p:cNvPr id="14441" name="Freeform 16">
              <a:extLst>
                <a:ext uri="{FF2B5EF4-FFF2-40B4-BE49-F238E27FC236}">
                  <a16:creationId xmlns:a16="http://schemas.microsoft.com/office/drawing/2014/main" id="{6595479F-CD6F-460A-A249-7D3316F6A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6288" y="1690688"/>
              <a:ext cx="847725" cy="1876425"/>
            </a:xfrm>
            <a:custGeom>
              <a:avLst/>
              <a:gdLst>
                <a:gd name="T0" fmla="*/ 10080625 w 534"/>
                <a:gd name="T1" fmla="*/ 1358365013 h 1182"/>
                <a:gd name="T2" fmla="*/ 57964388 w 534"/>
                <a:gd name="T3" fmla="*/ 1345763438 h 1182"/>
                <a:gd name="T4" fmla="*/ 70564375 w 534"/>
                <a:gd name="T5" fmla="*/ 1305440938 h 1182"/>
                <a:gd name="T6" fmla="*/ 133569075 w 534"/>
                <a:gd name="T7" fmla="*/ 1197075013 h 1182"/>
                <a:gd name="T8" fmla="*/ 168851263 w 534"/>
                <a:gd name="T9" fmla="*/ 1161792825 h 1182"/>
                <a:gd name="T10" fmla="*/ 244455950 w 534"/>
                <a:gd name="T11" fmla="*/ 1146671888 h 1182"/>
                <a:gd name="T12" fmla="*/ 302418750 w 534"/>
                <a:gd name="T13" fmla="*/ 1139110625 h 1182"/>
                <a:gd name="T14" fmla="*/ 357862188 w 534"/>
                <a:gd name="T15" fmla="*/ 1081147825 h 1182"/>
                <a:gd name="T16" fmla="*/ 420866888 w 534"/>
                <a:gd name="T17" fmla="*/ 977820625 h 1182"/>
                <a:gd name="T18" fmla="*/ 524192500 w 534"/>
                <a:gd name="T19" fmla="*/ 748487200 h 1182"/>
                <a:gd name="T20" fmla="*/ 612398763 w 534"/>
                <a:gd name="T21" fmla="*/ 496471575 h 1182"/>
                <a:gd name="T22" fmla="*/ 723285638 w 534"/>
                <a:gd name="T23" fmla="*/ 0 h 1182"/>
                <a:gd name="T24" fmla="*/ 841732188 w 534"/>
                <a:gd name="T25" fmla="*/ 22682200 h 1182"/>
                <a:gd name="T26" fmla="*/ 987901250 w 534"/>
                <a:gd name="T27" fmla="*/ 68045013 h 1182"/>
                <a:gd name="T28" fmla="*/ 997981875 w 534"/>
                <a:gd name="T29" fmla="*/ 206652813 h 1182"/>
                <a:gd name="T30" fmla="*/ 957659375 w 534"/>
                <a:gd name="T31" fmla="*/ 380544388 h 1182"/>
                <a:gd name="T32" fmla="*/ 882054688 w 534"/>
                <a:gd name="T33" fmla="*/ 778729075 h 1182"/>
                <a:gd name="T34" fmla="*/ 866933750 w 534"/>
                <a:gd name="T35" fmla="*/ 824091888 h 1182"/>
                <a:gd name="T36" fmla="*/ 791329063 w 534"/>
                <a:gd name="T37" fmla="*/ 1000502825 h 1182"/>
                <a:gd name="T38" fmla="*/ 720764688 w 534"/>
                <a:gd name="T39" fmla="*/ 1214715313 h 1182"/>
                <a:gd name="T40" fmla="*/ 791329063 w 534"/>
                <a:gd name="T41" fmla="*/ 1280239375 h 1182"/>
                <a:gd name="T42" fmla="*/ 856853125 w 534"/>
                <a:gd name="T43" fmla="*/ 1360884375 h 1182"/>
                <a:gd name="T44" fmla="*/ 864414388 w 534"/>
                <a:gd name="T45" fmla="*/ 1386085938 h 1182"/>
                <a:gd name="T46" fmla="*/ 879535325 w 534"/>
                <a:gd name="T47" fmla="*/ 1612900000 h 1182"/>
                <a:gd name="T48" fmla="*/ 897175625 w 534"/>
                <a:gd name="T49" fmla="*/ 1650703138 h 1182"/>
                <a:gd name="T50" fmla="*/ 962699688 w 534"/>
                <a:gd name="T51" fmla="*/ 1764109375 h 1182"/>
                <a:gd name="T52" fmla="*/ 997981875 w 534"/>
                <a:gd name="T53" fmla="*/ 1796872200 h 1182"/>
                <a:gd name="T54" fmla="*/ 1096268763 w 534"/>
                <a:gd name="T55" fmla="*/ 1905238125 h 1182"/>
                <a:gd name="T56" fmla="*/ 1126510638 w 534"/>
                <a:gd name="T57" fmla="*/ 1963202513 h 1182"/>
                <a:gd name="T58" fmla="*/ 1313002200 w 534"/>
                <a:gd name="T59" fmla="*/ 2147483647 h 1182"/>
                <a:gd name="T60" fmla="*/ 1345763438 w 534"/>
                <a:gd name="T61" fmla="*/ 2147483647 h 1182"/>
                <a:gd name="T62" fmla="*/ 1333163450 w 534"/>
                <a:gd name="T63" fmla="*/ 2147483647 h 1182"/>
                <a:gd name="T64" fmla="*/ 1260078125 w 534"/>
                <a:gd name="T65" fmla="*/ 2147483647 h 1182"/>
                <a:gd name="T66" fmla="*/ 1149191250 w 534"/>
                <a:gd name="T67" fmla="*/ 2147483647 h 1182"/>
                <a:gd name="T68" fmla="*/ 1053425313 w 534"/>
                <a:gd name="T69" fmla="*/ 2147483647 h 1182"/>
                <a:gd name="T70" fmla="*/ 851812813 w 534"/>
                <a:gd name="T71" fmla="*/ 2147483647 h 1182"/>
                <a:gd name="T72" fmla="*/ 796369375 w 534"/>
                <a:gd name="T73" fmla="*/ 2147483647 h 1182"/>
                <a:gd name="T74" fmla="*/ 735885625 w 534"/>
                <a:gd name="T75" fmla="*/ 2147483647 h 1182"/>
                <a:gd name="T76" fmla="*/ 675401875 w 534"/>
                <a:gd name="T77" fmla="*/ 2147483647 h 1182"/>
                <a:gd name="T78" fmla="*/ 662801888 w 534"/>
                <a:gd name="T79" fmla="*/ 2147483647 h 1182"/>
                <a:gd name="T80" fmla="*/ 655240625 w 534"/>
                <a:gd name="T81" fmla="*/ 2147483647 h 1182"/>
                <a:gd name="T82" fmla="*/ 630039063 w 534"/>
                <a:gd name="T83" fmla="*/ 2147483647 h 1182"/>
                <a:gd name="T84" fmla="*/ 559474688 w 534"/>
                <a:gd name="T85" fmla="*/ 2147483647 h 1182"/>
                <a:gd name="T86" fmla="*/ 514111875 w 534"/>
                <a:gd name="T87" fmla="*/ 2147483647 h 1182"/>
                <a:gd name="T88" fmla="*/ 544353750 w 534"/>
                <a:gd name="T89" fmla="*/ 2147483647 h 1182"/>
                <a:gd name="T90" fmla="*/ 546874700 w 534"/>
                <a:gd name="T91" fmla="*/ 2142132813 h 1182"/>
                <a:gd name="T92" fmla="*/ 521673138 w 534"/>
                <a:gd name="T93" fmla="*/ 1857355950 h 1182"/>
                <a:gd name="T94" fmla="*/ 488910313 w 534"/>
                <a:gd name="T95" fmla="*/ 1696065950 h 1182"/>
                <a:gd name="T96" fmla="*/ 435987825 w 534"/>
                <a:gd name="T97" fmla="*/ 1519655013 h 1182"/>
                <a:gd name="T98" fmla="*/ 385584700 w 534"/>
                <a:gd name="T99" fmla="*/ 1411287500 h 1182"/>
                <a:gd name="T100" fmla="*/ 332660625 w 534"/>
                <a:gd name="T101" fmla="*/ 1358365013 h 1182"/>
                <a:gd name="T102" fmla="*/ 284778450 w 534"/>
                <a:gd name="T103" fmla="*/ 1348284388 h 1182"/>
                <a:gd name="T104" fmla="*/ 231854375 w 534"/>
                <a:gd name="T105" fmla="*/ 1368445638 h 1182"/>
                <a:gd name="T106" fmla="*/ 118448138 w 534"/>
                <a:gd name="T107" fmla="*/ 1439010013 h 1182"/>
                <a:gd name="T108" fmla="*/ 57964388 w 534"/>
                <a:gd name="T109" fmla="*/ 1464211575 h 1182"/>
                <a:gd name="T110" fmla="*/ 42843450 w 534"/>
                <a:gd name="T111" fmla="*/ 1441529375 h 1182"/>
                <a:gd name="T112" fmla="*/ 0 w 534"/>
                <a:gd name="T113" fmla="*/ 1358365013 h 11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4" h="1182">
                  <a:moveTo>
                    <a:pt x="0" y="539"/>
                  </a:moveTo>
                  <a:lnTo>
                    <a:pt x="0" y="539"/>
                  </a:lnTo>
                  <a:lnTo>
                    <a:pt x="4" y="539"/>
                  </a:lnTo>
                  <a:lnTo>
                    <a:pt x="12" y="539"/>
                  </a:lnTo>
                  <a:lnTo>
                    <a:pt x="19" y="536"/>
                  </a:lnTo>
                  <a:lnTo>
                    <a:pt x="23" y="534"/>
                  </a:lnTo>
                  <a:lnTo>
                    <a:pt x="25" y="531"/>
                  </a:lnTo>
                  <a:lnTo>
                    <a:pt x="28" y="518"/>
                  </a:lnTo>
                  <a:lnTo>
                    <a:pt x="40" y="496"/>
                  </a:lnTo>
                  <a:lnTo>
                    <a:pt x="47" y="486"/>
                  </a:lnTo>
                  <a:lnTo>
                    <a:pt x="53" y="475"/>
                  </a:lnTo>
                  <a:lnTo>
                    <a:pt x="61" y="466"/>
                  </a:lnTo>
                  <a:lnTo>
                    <a:pt x="67" y="461"/>
                  </a:lnTo>
                  <a:lnTo>
                    <a:pt x="75" y="459"/>
                  </a:lnTo>
                  <a:lnTo>
                    <a:pt x="83" y="456"/>
                  </a:lnTo>
                  <a:lnTo>
                    <a:pt x="97" y="455"/>
                  </a:lnTo>
                  <a:lnTo>
                    <a:pt x="110" y="453"/>
                  </a:lnTo>
                  <a:lnTo>
                    <a:pt x="120" y="452"/>
                  </a:lnTo>
                  <a:lnTo>
                    <a:pt x="125" y="448"/>
                  </a:lnTo>
                  <a:lnTo>
                    <a:pt x="131" y="443"/>
                  </a:lnTo>
                  <a:lnTo>
                    <a:pt x="142" y="429"/>
                  </a:lnTo>
                  <a:lnTo>
                    <a:pt x="155" y="408"/>
                  </a:lnTo>
                  <a:lnTo>
                    <a:pt x="167" y="388"/>
                  </a:lnTo>
                  <a:lnTo>
                    <a:pt x="178" y="364"/>
                  </a:lnTo>
                  <a:lnTo>
                    <a:pt x="193" y="333"/>
                  </a:lnTo>
                  <a:lnTo>
                    <a:pt x="208" y="297"/>
                  </a:lnTo>
                  <a:lnTo>
                    <a:pt x="224" y="258"/>
                  </a:lnTo>
                  <a:lnTo>
                    <a:pt x="237" y="218"/>
                  </a:lnTo>
                  <a:lnTo>
                    <a:pt x="243" y="197"/>
                  </a:lnTo>
                  <a:lnTo>
                    <a:pt x="248" y="177"/>
                  </a:lnTo>
                  <a:lnTo>
                    <a:pt x="287" y="0"/>
                  </a:lnTo>
                  <a:lnTo>
                    <a:pt x="300" y="2"/>
                  </a:lnTo>
                  <a:lnTo>
                    <a:pt x="334" y="9"/>
                  </a:lnTo>
                  <a:lnTo>
                    <a:pt x="353" y="13"/>
                  </a:lnTo>
                  <a:lnTo>
                    <a:pt x="372" y="19"/>
                  </a:lnTo>
                  <a:lnTo>
                    <a:pt x="392" y="27"/>
                  </a:lnTo>
                  <a:lnTo>
                    <a:pt x="407" y="34"/>
                  </a:lnTo>
                  <a:lnTo>
                    <a:pt x="396" y="82"/>
                  </a:lnTo>
                  <a:lnTo>
                    <a:pt x="387" y="121"/>
                  </a:lnTo>
                  <a:lnTo>
                    <a:pt x="380" y="151"/>
                  </a:lnTo>
                  <a:lnTo>
                    <a:pt x="375" y="184"/>
                  </a:lnTo>
                  <a:lnTo>
                    <a:pt x="365" y="234"/>
                  </a:lnTo>
                  <a:lnTo>
                    <a:pt x="350" y="309"/>
                  </a:lnTo>
                  <a:lnTo>
                    <a:pt x="348" y="315"/>
                  </a:lnTo>
                  <a:lnTo>
                    <a:pt x="344" y="327"/>
                  </a:lnTo>
                  <a:lnTo>
                    <a:pt x="334" y="353"/>
                  </a:lnTo>
                  <a:lnTo>
                    <a:pt x="314" y="397"/>
                  </a:lnTo>
                  <a:lnTo>
                    <a:pt x="308" y="415"/>
                  </a:lnTo>
                  <a:lnTo>
                    <a:pt x="297" y="444"/>
                  </a:lnTo>
                  <a:lnTo>
                    <a:pt x="286" y="482"/>
                  </a:lnTo>
                  <a:lnTo>
                    <a:pt x="295" y="490"/>
                  </a:lnTo>
                  <a:lnTo>
                    <a:pt x="314" y="508"/>
                  </a:lnTo>
                  <a:lnTo>
                    <a:pt x="325" y="518"/>
                  </a:lnTo>
                  <a:lnTo>
                    <a:pt x="334" y="530"/>
                  </a:lnTo>
                  <a:lnTo>
                    <a:pt x="340" y="540"/>
                  </a:lnTo>
                  <a:lnTo>
                    <a:pt x="343" y="545"/>
                  </a:lnTo>
                  <a:lnTo>
                    <a:pt x="343" y="550"/>
                  </a:lnTo>
                  <a:lnTo>
                    <a:pt x="345" y="598"/>
                  </a:lnTo>
                  <a:lnTo>
                    <a:pt x="348" y="623"/>
                  </a:lnTo>
                  <a:lnTo>
                    <a:pt x="349" y="640"/>
                  </a:lnTo>
                  <a:lnTo>
                    <a:pt x="352" y="646"/>
                  </a:lnTo>
                  <a:lnTo>
                    <a:pt x="356" y="655"/>
                  </a:lnTo>
                  <a:lnTo>
                    <a:pt x="366" y="676"/>
                  </a:lnTo>
                  <a:lnTo>
                    <a:pt x="376" y="694"/>
                  </a:lnTo>
                  <a:lnTo>
                    <a:pt x="382" y="700"/>
                  </a:lnTo>
                  <a:lnTo>
                    <a:pt x="384" y="703"/>
                  </a:lnTo>
                  <a:lnTo>
                    <a:pt x="396" y="713"/>
                  </a:lnTo>
                  <a:lnTo>
                    <a:pt x="415" y="733"/>
                  </a:lnTo>
                  <a:lnTo>
                    <a:pt x="424" y="744"/>
                  </a:lnTo>
                  <a:lnTo>
                    <a:pt x="435" y="756"/>
                  </a:lnTo>
                  <a:lnTo>
                    <a:pt x="442" y="768"/>
                  </a:lnTo>
                  <a:lnTo>
                    <a:pt x="447" y="779"/>
                  </a:lnTo>
                  <a:lnTo>
                    <a:pt x="466" y="818"/>
                  </a:lnTo>
                  <a:lnTo>
                    <a:pt x="494" y="878"/>
                  </a:lnTo>
                  <a:lnTo>
                    <a:pt x="521" y="936"/>
                  </a:lnTo>
                  <a:lnTo>
                    <a:pt x="530" y="958"/>
                  </a:lnTo>
                  <a:lnTo>
                    <a:pt x="534" y="969"/>
                  </a:lnTo>
                  <a:lnTo>
                    <a:pt x="534" y="973"/>
                  </a:lnTo>
                  <a:lnTo>
                    <a:pt x="533" y="977"/>
                  </a:lnTo>
                  <a:lnTo>
                    <a:pt x="529" y="986"/>
                  </a:lnTo>
                  <a:lnTo>
                    <a:pt x="522" y="995"/>
                  </a:lnTo>
                  <a:lnTo>
                    <a:pt x="512" y="1006"/>
                  </a:lnTo>
                  <a:lnTo>
                    <a:pt x="500" y="1015"/>
                  </a:lnTo>
                  <a:lnTo>
                    <a:pt x="488" y="1024"/>
                  </a:lnTo>
                  <a:lnTo>
                    <a:pt x="472" y="1030"/>
                  </a:lnTo>
                  <a:lnTo>
                    <a:pt x="456" y="1034"/>
                  </a:lnTo>
                  <a:lnTo>
                    <a:pt x="438" y="1037"/>
                  </a:lnTo>
                  <a:lnTo>
                    <a:pt x="418" y="1039"/>
                  </a:lnTo>
                  <a:lnTo>
                    <a:pt x="375" y="1042"/>
                  </a:lnTo>
                  <a:lnTo>
                    <a:pt x="354" y="1044"/>
                  </a:lnTo>
                  <a:lnTo>
                    <a:pt x="338" y="1047"/>
                  </a:lnTo>
                  <a:lnTo>
                    <a:pt x="325" y="1051"/>
                  </a:lnTo>
                  <a:lnTo>
                    <a:pt x="319" y="1052"/>
                  </a:lnTo>
                  <a:lnTo>
                    <a:pt x="316" y="1055"/>
                  </a:lnTo>
                  <a:lnTo>
                    <a:pt x="301" y="1070"/>
                  </a:lnTo>
                  <a:lnTo>
                    <a:pt x="292" y="1081"/>
                  </a:lnTo>
                  <a:lnTo>
                    <a:pt x="283" y="1094"/>
                  </a:lnTo>
                  <a:lnTo>
                    <a:pt x="274" y="1107"/>
                  </a:lnTo>
                  <a:lnTo>
                    <a:pt x="268" y="1119"/>
                  </a:lnTo>
                  <a:lnTo>
                    <a:pt x="264" y="1135"/>
                  </a:lnTo>
                  <a:lnTo>
                    <a:pt x="263" y="1141"/>
                  </a:lnTo>
                  <a:lnTo>
                    <a:pt x="263" y="1149"/>
                  </a:lnTo>
                  <a:lnTo>
                    <a:pt x="261" y="1157"/>
                  </a:lnTo>
                  <a:lnTo>
                    <a:pt x="260" y="1162"/>
                  </a:lnTo>
                  <a:lnTo>
                    <a:pt x="257" y="1167"/>
                  </a:lnTo>
                  <a:lnTo>
                    <a:pt x="253" y="1171"/>
                  </a:lnTo>
                  <a:lnTo>
                    <a:pt x="250" y="1175"/>
                  </a:lnTo>
                  <a:lnTo>
                    <a:pt x="244" y="1178"/>
                  </a:lnTo>
                  <a:lnTo>
                    <a:pt x="234" y="1180"/>
                  </a:lnTo>
                  <a:lnTo>
                    <a:pt x="222" y="1182"/>
                  </a:lnTo>
                  <a:lnTo>
                    <a:pt x="213" y="1182"/>
                  </a:lnTo>
                  <a:lnTo>
                    <a:pt x="204" y="1180"/>
                  </a:lnTo>
                  <a:lnTo>
                    <a:pt x="210" y="1130"/>
                  </a:lnTo>
                  <a:lnTo>
                    <a:pt x="213" y="1074"/>
                  </a:lnTo>
                  <a:lnTo>
                    <a:pt x="216" y="1006"/>
                  </a:lnTo>
                  <a:lnTo>
                    <a:pt x="219" y="929"/>
                  </a:lnTo>
                  <a:lnTo>
                    <a:pt x="219" y="889"/>
                  </a:lnTo>
                  <a:lnTo>
                    <a:pt x="217" y="850"/>
                  </a:lnTo>
                  <a:lnTo>
                    <a:pt x="215" y="810"/>
                  </a:lnTo>
                  <a:lnTo>
                    <a:pt x="212" y="773"/>
                  </a:lnTo>
                  <a:lnTo>
                    <a:pt x="207" y="737"/>
                  </a:lnTo>
                  <a:lnTo>
                    <a:pt x="200" y="703"/>
                  </a:lnTo>
                  <a:lnTo>
                    <a:pt x="194" y="673"/>
                  </a:lnTo>
                  <a:lnTo>
                    <a:pt x="186" y="646"/>
                  </a:lnTo>
                  <a:lnTo>
                    <a:pt x="180" y="623"/>
                  </a:lnTo>
                  <a:lnTo>
                    <a:pt x="173" y="603"/>
                  </a:lnTo>
                  <a:lnTo>
                    <a:pt x="166" y="585"/>
                  </a:lnTo>
                  <a:lnTo>
                    <a:pt x="159" y="571"/>
                  </a:lnTo>
                  <a:lnTo>
                    <a:pt x="153" y="560"/>
                  </a:lnTo>
                  <a:lnTo>
                    <a:pt x="146" y="550"/>
                  </a:lnTo>
                  <a:lnTo>
                    <a:pt x="140" y="544"/>
                  </a:lnTo>
                  <a:lnTo>
                    <a:pt x="132" y="539"/>
                  </a:lnTo>
                  <a:lnTo>
                    <a:pt x="125" y="536"/>
                  </a:lnTo>
                  <a:lnTo>
                    <a:pt x="119" y="535"/>
                  </a:lnTo>
                  <a:lnTo>
                    <a:pt x="113" y="535"/>
                  </a:lnTo>
                  <a:lnTo>
                    <a:pt x="106" y="536"/>
                  </a:lnTo>
                  <a:lnTo>
                    <a:pt x="100" y="539"/>
                  </a:lnTo>
                  <a:lnTo>
                    <a:pt x="92" y="543"/>
                  </a:lnTo>
                  <a:lnTo>
                    <a:pt x="67" y="558"/>
                  </a:lnTo>
                  <a:lnTo>
                    <a:pt x="47" y="571"/>
                  </a:lnTo>
                  <a:lnTo>
                    <a:pt x="32" y="580"/>
                  </a:lnTo>
                  <a:lnTo>
                    <a:pt x="27" y="581"/>
                  </a:lnTo>
                  <a:lnTo>
                    <a:pt x="23" y="581"/>
                  </a:lnTo>
                  <a:lnTo>
                    <a:pt x="21" y="578"/>
                  </a:lnTo>
                  <a:lnTo>
                    <a:pt x="17" y="572"/>
                  </a:lnTo>
                  <a:lnTo>
                    <a:pt x="9" y="558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 dirty="0"/>
            </a:p>
          </p:txBody>
        </p:sp>
        <p:sp>
          <p:nvSpPr>
            <p:cNvPr id="14442" name="Freeform 17">
              <a:extLst>
                <a:ext uri="{FF2B5EF4-FFF2-40B4-BE49-F238E27FC236}">
                  <a16:creationId xmlns:a16="http://schemas.microsoft.com/office/drawing/2014/main" id="{BFC228CC-1E7D-4907-819A-BBDA44796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7388" y="2366963"/>
              <a:ext cx="2017713" cy="2493963"/>
            </a:xfrm>
            <a:custGeom>
              <a:avLst/>
              <a:gdLst>
                <a:gd name="T0" fmla="*/ 2147483647 w 1271"/>
                <a:gd name="T1" fmla="*/ 2147483647 h 1571"/>
                <a:gd name="T2" fmla="*/ 2147483647 w 1271"/>
                <a:gd name="T3" fmla="*/ 2147483647 h 1571"/>
                <a:gd name="T4" fmla="*/ 2147483647 w 1271"/>
                <a:gd name="T5" fmla="*/ 2147483647 h 1571"/>
                <a:gd name="T6" fmla="*/ 2147483647 w 1271"/>
                <a:gd name="T7" fmla="*/ 2147483647 h 1571"/>
                <a:gd name="T8" fmla="*/ 2147483647 w 1271"/>
                <a:gd name="T9" fmla="*/ 2147483647 h 1571"/>
                <a:gd name="T10" fmla="*/ 2147483647 w 1271"/>
                <a:gd name="T11" fmla="*/ 2101810734 h 1571"/>
                <a:gd name="T12" fmla="*/ 2147483647 w 1271"/>
                <a:gd name="T13" fmla="*/ 2021165718 h 1571"/>
                <a:gd name="T14" fmla="*/ 2147483647 w 1271"/>
                <a:gd name="T15" fmla="*/ 1988404474 h 1571"/>
                <a:gd name="T16" fmla="*/ 2147483647 w 1271"/>
                <a:gd name="T17" fmla="*/ 1998485101 h 1571"/>
                <a:gd name="T18" fmla="*/ 2147483647 w 1271"/>
                <a:gd name="T19" fmla="*/ 2011085091 h 1571"/>
                <a:gd name="T20" fmla="*/ 2147483647 w 1271"/>
                <a:gd name="T21" fmla="*/ 1640622841 h 1571"/>
                <a:gd name="T22" fmla="*/ 2091730206 w 1271"/>
                <a:gd name="T23" fmla="*/ 1111389923 h 1571"/>
                <a:gd name="T24" fmla="*/ 1791832332 w 1271"/>
                <a:gd name="T25" fmla="*/ 567036064 h 1571"/>
                <a:gd name="T26" fmla="*/ 1791832332 w 1271"/>
                <a:gd name="T27" fmla="*/ 330141329 h 1571"/>
                <a:gd name="T28" fmla="*/ 1658263223 w 1271"/>
                <a:gd name="T29" fmla="*/ 272176930 h 1571"/>
                <a:gd name="T30" fmla="*/ 1522174752 w 1271"/>
                <a:gd name="T31" fmla="*/ 312499438 h 1571"/>
                <a:gd name="T32" fmla="*/ 1413808800 w 1271"/>
                <a:gd name="T33" fmla="*/ 420866972 h 1571"/>
                <a:gd name="T34" fmla="*/ 1247478447 w 1271"/>
                <a:gd name="T35" fmla="*/ 511592615 h 1571"/>
                <a:gd name="T36" fmla="*/ 874495229 w 1271"/>
                <a:gd name="T37" fmla="*/ 561995750 h 1571"/>
                <a:gd name="T38" fmla="*/ 612398914 w 1271"/>
                <a:gd name="T39" fmla="*/ 395665404 h 1571"/>
                <a:gd name="T40" fmla="*/ 312499452 w 1271"/>
                <a:gd name="T41" fmla="*/ 0 h 1571"/>
                <a:gd name="T42" fmla="*/ 95765961 w 1271"/>
                <a:gd name="T43" fmla="*/ 211693167 h 1571"/>
                <a:gd name="T44" fmla="*/ 55443451 w 1271"/>
                <a:gd name="T45" fmla="*/ 141128778 h 1571"/>
                <a:gd name="T46" fmla="*/ 7561264 w 1271"/>
                <a:gd name="T47" fmla="*/ 262096303 h 1571"/>
                <a:gd name="T48" fmla="*/ 234375383 w 1271"/>
                <a:gd name="T49" fmla="*/ 529232919 h 1571"/>
                <a:gd name="T50" fmla="*/ 599797336 w 1271"/>
                <a:gd name="T51" fmla="*/ 894656442 h 1571"/>
                <a:gd name="T52" fmla="*/ 990422445 w 1271"/>
                <a:gd name="T53" fmla="*/ 987901448 h 1571"/>
                <a:gd name="T54" fmla="*/ 1421368477 w 1271"/>
                <a:gd name="T55" fmla="*/ 1068546464 h 1571"/>
                <a:gd name="T56" fmla="*/ 1542336007 w 1271"/>
                <a:gd name="T57" fmla="*/ 1227317134 h 1571"/>
                <a:gd name="T58" fmla="*/ 1597779458 w 1271"/>
                <a:gd name="T59" fmla="*/ 1388607166 h 1571"/>
                <a:gd name="T60" fmla="*/ 1552416635 w 1271"/>
                <a:gd name="T61" fmla="*/ 2116931674 h 1571"/>
                <a:gd name="T62" fmla="*/ 1625501978 w 1271"/>
                <a:gd name="T63" fmla="*/ 2147483647 h 1571"/>
                <a:gd name="T64" fmla="*/ 1653222910 w 1271"/>
                <a:gd name="T65" fmla="*/ 2147483647 h 1571"/>
                <a:gd name="T66" fmla="*/ 1580139154 w 1271"/>
                <a:gd name="T67" fmla="*/ 2147483647 h 1571"/>
                <a:gd name="T68" fmla="*/ 1489413507 w 1271"/>
                <a:gd name="T69" fmla="*/ 2147483647 h 1571"/>
                <a:gd name="T70" fmla="*/ 1449090997 w 1271"/>
                <a:gd name="T71" fmla="*/ 2147483647 h 1571"/>
                <a:gd name="T72" fmla="*/ 1265118751 w 1271"/>
                <a:gd name="T73" fmla="*/ 2147483647 h 1571"/>
                <a:gd name="T74" fmla="*/ 1078627142 w 1271"/>
                <a:gd name="T75" fmla="*/ 2147483647 h 1571"/>
                <a:gd name="T76" fmla="*/ 929938680 w 1271"/>
                <a:gd name="T77" fmla="*/ 2147483647 h 1571"/>
                <a:gd name="T78" fmla="*/ 824092092 w 1271"/>
                <a:gd name="T79" fmla="*/ 2147483647 h 1571"/>
                <a:gd name="T80" fmla="*/ 703124562 w 1271"/>
                <a:gd name="T81" fmla="*/ 2147483647 h 1571"/>
                <a:gd name="T82" fmla="*/ 758568013 w 1271"/>
                <a:gd name="T83" fmla="*/ 2147483647 h 1571"/>
                <a:gd name="T84" fmla="*/ 869454915 w 1271"/>
                <a:gd name="T85" fmla="*/ 2147483647 h 1571"/>
                <a:gd name="T86" fmla="*/ 947578985 w 1271"/>
                <a:gd name="T87" fmla="*/ 2147483647 h 1571"/>
                <a:gd name="T88" fmla="*/ 1071067465 w 1271"/>
                <a:gd name="T89" fmla="*/ 2147483647 h 1571"/>
                <a:gd name="T90" fmla="*/ 1456650673 w 1271"/>
                <a:gd name="T91" fmla="*/ 2147483647 h 1571"/>
                <a:gd name="T92" fmla="*/ 1663303537 w 1271"/>
                <a:gd name="T93" fmla="*/ 2147483647 h 1571"/>
                <a:gd name="T94" fmla="*/ 1842235469 w 1271"/>
                <a:gd name="T95" fmla="*/ 2147483647 h 1571"/>
                <a:gd name="T96" fmla="*/ 1978323940 w 1271"/>
                <a:gd name="T97" fmla="*/ 2147483647 h 1571"/>
                <a:gd name="T98" fmla="*/ 2053928646 w 1271"/>
                <a:gd name="T99" fmla="*/ 2147483647 h 1571"/>
                <a:gd name="T100" fmla="*/ 2147483647 w 1271"/>
                <a:gd name="T101" fmla="*/ 2147483647 h 1571"/>
                <a:gd name="T102" fmla="*/ 2147483647 w 1271"/>
                <a:gd name="T103" fmla="*/ 2147483647 h 1571"/>
                <a:gd name="T104" fmla="*/ 2147483647 w 1271"/>
                <a:gd name="T105" fmla="*/ 2147483647 h 1571"/>
                <a:gd name="T106" fmla="*/ 2147483647 w 1271"/>
                <a:gd name="T107" fmla="*/ 2147483647 h 1571"/>
                <a:gd name="T108" fmla="*/ 2147483647 w 1271"/>
                <a:gd name="T109" fmla="*/ 2147483647 h 1571"/>
                <a:gd name="T110" fmla="*/ 2147483647 w 1271"/>
                <a:gd name="T111" fmla="*/ 2147483647 h 1571"/>
                <a:gd name="T112" fmla="*/ 2147483647 w 1271"/>
                <a:gd name="T113" fmla="*/ 2147483647 h 1571"/>
                <a:gd name="T114" fmla="*/ 2147483647 w 1271"/>
                <a:gd name="T115" fmla="*/ 2147483647 h 1571"/>
                <a:gd name="T116" fmla="*/ 2147483647 w 1271"/>
                <a:gd name="T117" fmla="*/ 2147483647 h 1571"/>
                <a:gd name="T118" fmla="*/ 2147483647 w 1271"/>
                <a:gd name="T119" fmla="*/ 2147483647 h 1571"/>
                <a:gd name="T120" fmla="*/ 2147483647 w 1271"/>
                <a:gd name="T121" fmla="*/ 2147483647 h 1571"/>
                <a:gd name="T122" fmla="*/ 2147483647 w 1271"/>
                <a:gd name="T123" fmla="*/ 2147483647 h 157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71" h="1571">
                  <a:moveTo>
                    <a:pt x="1269" y="1319"/>
                  </a:moveTo>
                  <a:lnTo>
                    <a:pt x="1269" y="1319"/>
                  </a:lnTo>
                  <a:lnTo>
                    <a:pt x="1261" y="1291"/>
                  </a:lnTo>
                  <a:lnTo>
                    <a:pt x="1257" y="1273"/>
                  </a:lnTo>
                  <a:lnTo>
                    <a:pt x="1254" y="1257"/>
                  </a:lnTo>
                  <a:lnTo>
                    <a:pt x="1244" y="1203"/>
                  </a:lnTo>
                  <a:lnTo>
                    <a:pt x="1238" y="1168"/>
                  </a:lnTo>
                  <a:lnTo>
                    <a:pt x="1231" y="1140"/>
                  </a:lnTo>
                  <a:lnTo>
                    <a:pt x="1226" y="1127"/>
                  </a:lnTo>
                  <a:lnTo>
                    <a:pt x="1218" y="1111"/>
                  </a:lnTo>
                  <a:lnTo>
                    <a:pt x="1209" y="1094"/>
                  </a:lnTo>
                  <a:lnTo>
                    <a:pt x="1199" y="1077"/>
                  </a:lnTo>
                  <a:lnTo>
                    <a:pt x="1179" y="1049"/>
                  </a:lnTo>
                  <a:lnTo>
                    <a:pt x="1166" y="1031"/>
                  </a:lnTo>
                  <a:lnTo>
                    <a:pt x="1155" y="1015"/>
                  </a:lnTo>
                  <a:lnTo>
                    <a:pt x="1141" y="992"/>
                  </a:lnTo>
                  <a:lnTo>
                    <a:pt x="1126" y="968"/>
                  </a:lnTo>
                  <a:lnTo>
                    <a:pt x="1121" y="959"/>
                  </a:lnTo>
                  <a:lnTo>
                    <a:pt x="1119" y="952"/>
                  </a:lnTo>
                  <a:lnTo>
                    <a:pt x="1117" y="943"/>
                  </a:lnTo>
                  <a:lnTo>
                    <a:pt x="1116" y="933"/>
                  </a:lnTo>
                  <a:lnTo>
                    <a:pt x="1116" y="922"/>
                  </a:lnTo>
                  <a:lnTo>
                    <a:pt x="1116" y="911"/>
                  </a:lnTo>
                  <a:lnTo>
                    <a:pt x="1119" y="899"/>
                  </a:lnTo>
                  <a:lnTo>
                    <a:pt x="1119" y="886"/>
                  </a:lnTo>
                  <a:lnTo>
                    <a:pt x="1119" y="873"/>
                  </a:lnTo>
                  <a:lnTo>
                    <a:pt x="1116" y="863"/>
                  </a:lnTo>
                  <a:lnTo>
                    <a:pt x="1115" y="858"/>
                  </a:lnTo>
                  <a:lnTo>
                    <a:pt x="1111" y="855"/>
                  </a:lnTo>
                  <a:lnTo>
                    <a:pt x="1100" y="849"/>
                  </a:lnTo>
                  <a:lnTo>
                    <a:pt x="1090" y="843"/>
                  </a:lnTo>
                  <a:lnTo>
                    <a:pt x="1082" y="842"/>
                  </a:lnTo>
                  <a:lnTo>
                    <a:pt x="1078" y="841"/>
                  </a:lnTo>
                  <a:lnTo>
                    <a:pt x="1077" y="840"/>
                  </a:lnTo>
                  <a:lnTo>
                    <a:pt x="1075" y="834"/>
                  </a:lnTo>
                  <a:lnTo>
                    <a:pt x="1073" y="828"/>
                  </a:lnTo>
                  <a:lnTo>
                    <a:pt x="1075" y="821"/>
                  </a:lnTo>
                  <a:lnTo>
                    <a:pt x="1076" y="816"/>
                  </a:lnTo>
                  <a:lnTo>
                    <a:pt x="1076" y="810"/>
                  </a:lnTo>
                  <a:lnTo>
                    <a:pt x="1073" y="805"/>
                  </a:lnTo>
                  <a:lnTo>
                    <a:pt x="1072" y="802"/>
                  </a:lnTo>
                  <a:lnTo>
                    <a:pt x="1069" y="801"/>
                  </a:lnTo>
                  <a:lnTo>
                    <a:pt x="1062" y="799"/>
                  </a:lnTo>
                  <a:lnTo>
                    <a:pt x="1059" y="798"/>
                  </a:lnTo>
                  <a:lnTo>
                    <a:pt x="1058" y="794"/>
                  </a:lnTo>
                  <a:lnTo>
                    <a:pt x="1056" y="789"/>
                  </a:lnTo>
                  <a:lnTo>
                    <a:pt x="1053" y="781"/>
                  </a:lnTo>
                  <a:lnTo>
                    <a:pt x="1049" y="774"/>
                  </a:lnTo>
                  <a:lnTo>
                    <a:pt x="1045" y="776"/>
                  </a:lnTo>
                  <a:lnTo>
                    <a:pt x="1037" y="784"/>
                  </a:lnTo>
                  <a:lnTo>
                    <a:pt x="1029" y="789"/>
                  </a:lnTo>
                  <a:lnTo>
                    <a:pt x="1022" y="793"/>
                  </a:lnTo>
                  <a:lnTo>
                    <a:pt x="1010" y="797"/>
                  </a:lnTo>
                  <a:lnTo>
                    <a:pt x="997" y="799"/>
                  </a:lnTo>
                  <a:lnTo>
                    <a:pt x="981" y="801"/>
                  </a:lnTo>
                  <a:lnTo>
                    <a:pt x="965" y="801"/>
                  </a:lnTo>
                  <a:lnTo>
                    <a:pt x="945" y="799"/>
                  </a:lnTo>
                  <a:lnTo>
                    <a:pt x="927" y="798"/>
                  </a:lnTo>
                  <a:lnTo>
                    <a:pt x="896" y="794"/>
                  </a:lnTo>
                  <a:lnTo>
                    <a:pt x="883" y="792"/>
                  </a:lnTo>
                  <a:lnTo>
                    <a:pt x="884" y="758"/>
                  </a:lnTo>
                  <a:lnTo>
                    <a:pt x="884" y="718"/>
                  </a:lnTo>
                  <a:lnTo>
                    <a:pt x="883" y="651"/>
                  </a:lnTo>
                  <a:lnTo>
                    <a:pt x="881" y="621"/>
                  </a:lnTo>
                  <a:lnTo>
                    <a:pt x="875" y="584"/>
                  </a:lnTo>
                  <a:lnTo>
                    <a:pt x="865" y="518"/>
                  </a:lnTo>
                  <a:lnTo>
                    <a:pt x="861" y="505"/>
                  </a:lnTo>
                  <a:lnTo>
                    <a:pt x="852" y="487"/>
                  </a:lnTo>
                  <a:lnTo>
                    <a:pt x="830" y="441"/>
                  </a:lnTo>
                  <a:lnTo>
                    <a:pt x="788" y="365"/>
                  </a:lnTo>
                  <a:lnTo>
                    <a:pt x="745" y="291"/>
                  </a:lnTo>
                  <a:lnTo>
                    <a:pt x="723" y="250"/>
                  </a:lnTo>
                  <a:lnTo>
                    <a:pt x="715" y="234"/>
                  </a:lnTo>
                  <a:lnTo>
                    <a:pt x="711" y="225"/>
                  </a:lnTo>
                  <a:lnTo>
                    <a:pt x="709" y="210"/>
                  </a:lnTo>
                  <a:lnTo>
                    <a:pt x="709" y="189"/>
                  </a:lnTo>
                  <a:lnTo>
                    <a:pt x="709" y="166"/>
                  </a:lnTo>
                  <a:lnTo>
                    <a:pt x="711" y="146"/>
                  </a:lnTo>
                  <a:lnTo>
                    <a:pt x="711" y="139"/>
                  </a:lnTo>
                  <a:lnTo>
                    <a:pt x="711" y="131"/>
                  </a:lnTo>
                  <a:lnTo>
                    <a:pt x="709" y="118"/>
                  </a:lnTo>
                  <a:lnTo>
                    <a:pt x="706" y="109"/>
                  </a:lnTo>
                  <a:lnTo>
                    <a:pt x="705" y="105"/>
                  </a:lnTo>
                  <a:lnTo>
                    <a:pt x="689" y="106"/>
                  </a:lnTo>
                  <a:lnTo>
                    <a:pt x="658" y="108"/>
                  </a:lnTo>
                  <a:lnTo>
                    <a:pt x="627" y="109"/>
                  </a:lnTo>
                  <a:lnTo>
                    <a:pt x="613" y="112"/>
                  </a:lnTo>
                  <a:lnTo>
                    <a:pt x="609" y="113"/>
                  </a:lnTo>
                  <a:lnTo>
                    <a:pt x="605" y="115"/>
                  </a:lnTo>
                  <a:lnTo>
                    <a:pt x="604" y="119"/>
                  </a:lnTo>
                  <a:lnTo>
                    <a:pt x="604" y="124"/>
                  </a:lnTo>
                  <a:lnTo>
                    <a:pt x="608" y="137"/>
                  </a:lnTo>
                  <a:lnTo>
                    <a:pt x="613" y="154"/>
                  </a:lnTo>
                  <a:lnTo>
                    <a:pt x="590" y="161"/>
                  </a:lnTo>
                  <a:lnTo>
                    <a:pt x="573" y="165"/>
                  </a:lnTo>
                  <a:lnTo>
                    <a:pt x="561" y="167"/>
                  </a:lnTo>
                  <a:lnTo>
                    <a:pt x="534" y="170"/>
                  </a:lnTo>
                  <a:lnTo>
                    <a:pt x="519" y="174"/>
                  </a:lnTo>
                  <a:lnTo>
                    <a:pt x="513" y="176"/>
                  </a:lnTo>
                  <a:lnTo>
                    <a:pt x="510" y="179"/>
                  </a:lnTo>
                  <a:lnTo>
                    <a:pt x="503" y="188"/>
                  </a:lnTo>
                  <a:lnTo>
                    <a:pt x="495" y="203"/>
                  </a:lnTo>
                  <a:lnTo>
                    <a:pt x="488" y="223"/>
                  </a:lnTo>
                  <a:lnTo>
                    <a:pt x="441" y="221"/>
                  </a:lnTo>
                  <a:lnTo>
                    <a:pt x="402" y="221"/>
                  </a:lnTo>
                  <a:lnTo>
                    <a:pt x="370" y="221"/>
                  </a:lnTo>
                  <a:lnTo>
                    <a:pt x="347" y="223"/>
                  </a:lnTo>
                  <a:lnTo>
                    <a:pt x="327" y="220"/>
                  </a:lnTo>
                  <a:lnTo>
                    <a:pt x="319" y="219"/>
                  </a:lnTo>
                  <a:lnTo>
                    <a:pt x="313" y="216"/>
                  </a:lnTo>
                  <a:lnTo>
                    <a:pt x="307" y="212"/>
                  </a:lnTo>
                  <a:lnTo>
                    <a:pt x="301" y="209"/>
                  </a:lnTo>
                  <a:lnTo>
                    <a:pt x="243" y="157"/>
                  </a:lnTo>
                  <a:lnTo>
                    <a:pt x="206" y="122"/>
                  </a:lnTo>
                  <a:lnTo>
                    <a:pt x="191" y="106"/>
                  </a:lnTo>
                  <a:lnTo>
                    <a:pt x="181" y="93"/>
                  </a:lnTo>
                  <a:lnTo>
                    <a:pt x="163" y="68"/>
                  </a:lnTo>
                  <a:lnTo>
                    <a:pt x="145" y="37"/>
                  </a:lnTo>
                  <a:lnTo>
                    <a:pt x="124" y="0"/>
                  </a:lnTo>
                  <a:lnTo>
                    <a:pt x="123" y="0"/>
                  </a:lnTo>
                  <a:lnTo>
                    <a:pt x="84" y="42"/>
                  </a:lnTo>
                  <a:lnTo>
                    <a:pt x="56" y="70"/>
                  </a:lnTo>
                  <a:lnTo>
                    <a:pt x="44" y="79"/>
                  </a:lnTo>
                  <a:lnTo>
                    <a:pt x="38" y="84"/>
                  </a:lnTo>
                  <a:lnTo>
                    <a:pt x="34" y="83"/>
                  </a:lnTo>
                  <a:lnTo>
                    <a:pt x="30" y="80"/>
                  </a:lnTo>
                  <a:lnTo>
                    <a:pt x="27" y="77"/>
                  </a:lnTo>
                  <a:lnTo>
                    <a:pt x="25" y="71"/>
                  </a:lnTo>
                  <a:lnTo>
                    <a:pt x="22" y="61"/>
                  </a:lnTo>
                  <a:lnTo>
                    <a:pt x="22" y="56"/>
                  </a:lnTo>
                  <a:lnTo>
                    <a:pt x="12" y="70"/>
                  </a:lnTo>
                  <a:lnTo>
                    <a:pt x="4" y="83"/>
                  </a:lnTo>
                  <a:lnTo>
                    <a:pt x="1" y="90"/>
                  </a:lnTo>
                  <a:lnTo>
                    <a:pt x="0" y="96"/>
                  </a:lnTo>
                  <a:lnTo>
                    <a:pt x="1" y="99"/>
                  </a:lnTo>
                  <a:lnTo>
                    <a:pt x="3" y="104"/>
                  </a:lnTo>
                  <a:lnTo>
                    <a:pt x="10" y="115"/>
                  </a:lnTo>
                  <a:lnTo>
                    <a:pt x="21" y="131"/>
                  </a:lnTo>
                  <a:lnTo>
                    <a:pt x="35" y="148"/>
                  </a:lnTo>
                  <a:lnTo>
                    <a:pt x="66" y="183"/>
                  </a:lnTo>
                  <a:lnTo>
                    <a:pt x="80" y="198"/>
                  </a:lnTo>
                  <a:lnTo>
                    <a:pt x="93" y="210"/>
                  </a:lnTo>
                  <a:lnTo>
                    <a:pt x="107" y="224"/>
                  </a:lnTo>
                  <a:lnTo>
                    <a:pt x="127" y="243"/>
                  </a:lnTo>
                  <a:lnTo>
                    <a:pt x="173" y="293"/>
                  </a:lnTo>
                  <a:lnTo>
                    <a:pt x="216" y="335"/>
                  </a:lnTo>
                  <a:lnTo>
                    <a:pt x="230" y="349"/>
                  </a:lnTo>
                  <a:lnTo>
                    <a:pt x="235" y="353"/>
                  </a:lnTo>
                  <a:lnTo>
                    <a:pt x="238" y="355"/>
                  </a:lnTo>
                  <a:lnTo>
                    <a:pt x="252" y="357"/>
                  </a:lnTo>
                  <a:lnTo>
                    <a:pt x="275" y="362"/>
                  </a:lnTo>
                  <a:lnTo>
                    <a:pt x="343" y="382"/>
                  </a:lnTo>
                  <a:lnTo>
                    <a:pt x="365" y="387"/>
                  </a:lnTo>
                  <a:lnTo>
                    <a:pt x="393" y="392"/>
                  </a:lnTo>
                  <a:lnTo>
                    <a:pt x="456" y="401"/>
                  </a:lnTo>
                  <a:lnTo>
                    <a:pt x="512" y="406"/>
                  </a:lnTo>
                  <a:lnTo>
                    <a:pt x="543" y="410"/>
                  </a:lnTo>
                  <a:lnTo>
                    <a:pt x="550" y="412"/>
                  </a:lnTo>
                  <a:lnTo>
                    <a:pt x="556" y="417"/>
                  </a:lnTo>
                  <a:lnTo>
                    <a:pt x="564" y="424"/>
                  </a:lnTo>
                  <a:lnTo>
                    <a:pt x="570" y="432"/>
                  </a:lnTo>
                  <a:lnTo>
                    <a:pt x="583" y="450"/>
                  </a:lnTo>
                  <a:lnTo>
                    <a:pt x="591" y="463"/>
                  </a:lnTo>
                  <a:lnTo>
                    <a:pt x="595" y="467"/>
                  </a:lnTo>
                  <a:lnTo>
                    <a:pt x="600" y="472"/>
                  </a:lnTo>
                  <a:lnTo>
                    <a:pt x="612" y="487"/>
                  </a:lnTo>
                  <a:lnTo>
                    <a:pt x="618" y="494"/>
                  </a:lnTo>
                  <a:lnTo>
                    <a:pt x="623" y="502"/>
                  </a:lnTo>
                  <a:lnTo>
                    <a:pt x="628" y="511"/>
                  </a:lnTo>
                  <a:lnTo>
                    <a:pt x="631" y="521"/>
                  </a:lnTo>
                  <a:lnTo>
                    <a:pt x="632" y="534"/>
                  </a:lnTo>
                  <a:lnTo>
                    <a:pt x="634" y="551"/>
                  </a:lnTo>
                  <a:lnTo>
                    <a:pt x="634" y="591"/>
                  </a:lnTo>
                  <a:lnTo>
                    <a:pt x="631" y="675"/>
                  </a:lnTo>
                  <a:lnTo>
                    <a:pt x="630" y="696"/>
                  </a:lnTo>
                  <a:lnTo>
                    <a:pt x="627" y="724"/>
                  </a:lnTo>
                  <a:lnTo>
                    <a:pt x="621" y="785"/>
                  </a:lnTo>
                  <a:lnTo>
                    <a:pt x="616" y="840"/>
                  </a:lnTo>
                  <a:lnTo>
                    <a:pt x="614" y="858"/>
                  </a:lnTo>
                  <a:lnTo>
                    <a:pt x="616" y="864"/>
                  </a:lnTo>
                  <a:lnTo>
                    <a:pt x="617" y="867"/>
                  </a:lnTo>
                  <a:lnTo>
                    <a:pt x="621" y="869"/>
                  </a:lnTo>
                  <a:lnTo>
                    <a:pt x="627" y="871"/>
                  </a:lnTo>
                  <a:lnTo>
                    <a:pt x="645" y="873"/>
                  </a:lnTo>
                  <a:lnTo>
                    <a:pt x="670" y="876"/>
                  </a:lnTo>
                  <a:lnTo>
                    <a:pt x="665" y="906"/>
                  </a:lnTo>
                  <a:lnTo>
                    <a:pt x="662" y="927"/>
                  </a:lnTo>
                  <a:lnTo>
                    <a:pt x="660" y="940"/>
                  </a:lnTo>
                  <a:lnTo>
                    <a:pt x="656" y="953"/>
                  </a:lnTo>
                  <a:lnTo>
                    <a:pt x="654" y="962"/>
                  </a:lnTo>
                  <a:lnTo>
                    <a:pt x="654" y="970"/>
                  </a:lnTo>
                  <a:lnTo>
                    <a:pt x="654" y="977"/>
                  </a:lnTo>
                  <a:lnTo>
                    <a:pt x="653" y="988"/>
                  </a:lnTo>
                  <a:lnTo>
                    <a:pt x="645" y="1019"/>
                  </a:lnTo>
                  <a:lnTo>
                    <a:pt x="627" y="1084"/>
                  </a:lnTo>
                  <a:lnTo>
                    <a:pt x="606" y="1178"/>
                  </a:lnTo>
                  <a:lnTo>
                    <a:pt x="596" y="1230"/>
                  </a:lnTo>
                  <a:lnTo>
                    <a:pt x="592" y="1249"/>
                  </a:lnTo>
                  <a:lnTo>
                    <a:pt x="592" y="1259"/>
                  </a:lnTo>
                  <a:lnTo>
                    <a:pt x="591" y="1264"/>
                  </a:lnTo>
                  <a:lnTo>
                    <a:pt x="591" y="1269"/>
                  </a:lnTo>
                  <a:lnTo>
                    <a:pt x="587" y="1277"/>
                  </a:lnTo>
                  <a:lnTo>
                    <a:pt x="583" y="1281"/>
                  </a:lnTo>
                  <a:lnTo>
                    <a:pt x="581" y="1282"/>
                  </a:lnTo>
                  <a:lnTo>
                    <a:pt x="578" y="1283"/>
                  </a:lnTo>
                  <a:lnTo>
                    <a:pt x="575" y="1283"/>
                  </a:lnTo>
                  <a:lnTo>
                    <a:pt x="572" y="1282"/>
                  </a:lnTo>
                  <a:lnTo>
                    <a:pt x="568" y="1279"/>
                  </a:lnTo>
                  <a:lnTo>
                    <a:pt x="556" y="1269"/>
                  </a:lnTo>
                  <a:lnTo>
                    <a:pt x="546" y="1259"/>
                  </a:lnTo>
                  <a:lnTo>
                    <a:pt x="537" y="1251"/>
                  </a:lnTo>
                  <a:lnTo>
                    <a:pt x="502" y="1225"/>
                  </a:lnTo>
                  <a:lnTo>
                    <a:pt x="480" y="1209"/>
                  </a:lnTo>
                  <a:lnTo>
                    <a:pt x="471" y="1204"/>
                  </a:lnTo>
                  <a:lnTo>
                    <a:pt x="466" y="1202"/>
                  </a:lnTo>
                  <a:lnTo>
                    <a:pt x="460" y="1202"/>
                  </a:lnTo>
                  <a:lnTo>
                    <a:pt x="451" y="1203"/>
                  </a:lnTo>
                  <a:lnTo>
                    <a:pt x="428" y="1208"/>
                  </a:lnTo>
                  <a:lnTo>
                    <a:pt x="402" y="1215"/>
                  </a:lnTo>
                  <a:lnTo>
                    <a:pt x="392" y="1218"/>
                  </a:lnTo>
                  <a:lnTo>
                    <a:pt x="384" y="1222"/>
                  </a:lnTo>
                  <a:lnTo>
                    <a:pt x="379" y="1226"/>
                  </a:lnTo>
                  <a:lnTo>
                    <a:pt x="374" y="1234"/>
                  </a:lnTo>
                  <a:lnTo>
                    <a:pt x="369" y="1243"/>
                  </a:lnTo>
                  <a:lnTo>
                    <a:pt x="363" y="1253"/>
                  </a:lnTo>
                  <a:lnTo>
                    <a:pt x="354" y="1273"/>
                  </a:lnTo>
                  <a:lnTo>
                    <a:pt x="349" y="1290"/>
                  </a:lnTo>
                  <a:lnTo>
                    <a:pt x="347" y="1299"/>
                  </a:lnTo>
                  <a:lnTo>
                    <a:pt x="341" y="1309"/>
                  </a:lnTo>
                  <a:lnTo>
                    <a:pt x="327" y="1337"/>
                  </a:lnTo>
                  <a:lnTo>
                    <a:pt x="300" y="1385"/>
                  </a:lnTo>
                  <a:lnTo>
                    <a:pt x="296" y="1393"/>
                  </a:lnTo>
                  <a:lnTo>
                    <a:pt x="292" y="1403"/>
                  </a:lnTo>
                  <a:lnTo>
                    <a:pt x="286" y="1429"/>
                  </a:lnTo>
                  <a:lnTo>
                    <a:pt x="281" y="1455"/>
                  </a:lnTo>
                  <a:lnTo>
                    <a:pt x="279" y="1467"/>
                  </a:lnTo>
                  <a:lnTo>
                    <a:pt x="279" y="1474"/>
                  </a:lnTo>
                  <a:lnTo>
                    <a:pt x="282" y="1495"/>
                  </a:lnTo>
                  <a:lnTo>
                    <a:pt x="287" y="1521"/>
                  </a:lnTo>
                  <a:lnTo>
                    <a:pt x="294" y="1547"/>
                  </a:lnTo>
                  <a:lnTo>
                    <a:pt x="297" y="1557"/>
                  </a:lnTo>
                  <a:lnTo>
                    <a:pt x="301" y="1562"/>
                  </a:lnTo>
                  <a:lnTo>
                    <a:pt x="305" y="1566"/>
                  </a:lnTo>
                  <a:lnTo>
                    <a:pt x="312" y="1569"/>
                  </a:lnTo>
                  <a:lnTo>
                    <a:pt x="319" y="1570"/>
                  </a:lnTo>
                  <a:lnTo>
                    <a:pt x="327" y="1571"/>
                  </a:lnTo>
                  <a:lnTo>
                    <a:pt x="340" y="1570"/>
                  </a:lnTo>
                  <a:lnTo>
                    <a:pt x="345" y="1569"/>
                  </a:lnTo>
                  <a:lnTo>
                    <a:pt x="349" y="1568"/>
                  </a:lnTo>
                  <a:lnTo>
                    <a:pt x="356" y="1560"/>
                  </a:lnTo>
                  <a:lnTo>
                    <a:pt x="365" y="1547"/>
                  </a:lnTo>
                  <a:lnTo>
                    <a:pt x="372" y="1531"/>
                  </a:lnTo>
                  <a:lnTo>
                    <a:pt x="376" y="1518"/>
                  </a:lnTo>
                  <a:lnTo>
                    <a:pt x="383" y="1500"/>
                  </a:lnTo>
                  <a:lnTo>
                    <a:pt x="394" y="1471"/>
                  </a:lnTo>
                  <a:lnTo>
                    <a:pt x="413" y="1428"/>
                  </a:lnTo>
                  <a:lnTo>
                    <a:pt x="416" y="1423"/>
                  </a:lnTo>
                  <a:lnTo>
                    <a:pt x="420" y="1418"/>
                  </a:lnTo>
                  <a:lnTo>
                    <a:pt x="425" y="1415"/>
                  </a:lnTo>
                  <a:lnTo>
                    <a:pt x="429" y="1415"/>
                  </a:lnTo>
                  <a:lnTo>
                    <a:pt x="432" y="1415"/>
                  </a:lnTo>
                  <a:lnTo>
                    <a:pt x="469" y="1428"/>
                  </a:lnTo>
                  <a:lnTo>
                    <a:pt x="522" y="1446"/>
                  </a:lnTo>
                  <a:lnTo>
                    <a:pt x="578" y="1468"/>
                  </a:lnTo>
                  <a:lnTo>
                    <a:pt x="608" y="1478"/>
                  </a:lnTo>
                  <a:lnTo>
                    <a:pt x="621" y="1482"/>
                  </a:lnTo>
                  <a:lnTo>
                    <a:pt x="631" y="1484"/>
                  </a:lnTo>
                  <a:lnTo>
                    <a:pt x="640" y="1484"/>
                  </a:lnTo>
                  <a:lnTo>
                    <a:pt x="650" y="1482"/>
                  </a:lnTo>
                  <a:lnTo>
                    <a:pt x="660" y="1480"/>
                  </a:lnTo>
                  <a:lnTo>
                    <a:pt x="670" y="1476"/>
                  </a:lnTo>
                  <a:lnTo>
                    <a:pt x="691" y="1468"/>
                  </a:lnTo>
                  <a:lnTo>
                    <a:pt x="711" y="1459"/>
                  </a:lnTo>
                  <a:lnTo>
                    <a:pt x="716" y="1455"/>
                  </a:lnTo>
                  <a:lnTo>
                    <a:pt x="722" y="1453"/>
                  </a:lnTo>
                  <a:lnTo>
                    <a:pt x="731" y="1442"/>
                  </a:lnTo>
                  <a:lnTo>
                    <a:pt x="740" y="1432"/>
                  </a:lnTo>
                  <a:lnTo>
                    <a:pt x="749" y="1420"/>
                  </a:lnTo>
                  <a:lnTo>
                    <a:pt x="762" y="1399"/>
                  </a:lnTo>
                  <a:lnTo>
                    <a:pt x="766" y="1390"/>
                  </a:lnTo>
                  <a:lnTo>
                    <a:pt x="776" y="1397"/>
                  </a:lnTo>
                  <a:lnTo>
                    <a:pt x="785" y="1405"/>
                  </a:lnTo>
                  <a:lnTo>
                    <a:pt x="788" y="1407"/>
                  </a:lnTo>
                  <a:lnTo>
                    <a:pt x="790" y="1411"/>
                  </a:lnTo>
                  <a:lnTo>
                    <a:pt x="802" y="1438"/>
                  </a:lnTo>
                  <a:lnTo>
                    <a:pt x="810" y="1459"/>
                  </a:lnTo>
                  <a:lnTo>
                    <a:pt x="812" y="1469"/>
                  </a:lnTo>
                  <a:lnTo>
                    <a:pt x="815" y="1480"/>
                  </a:lnTo>
                  <a:lnTo>
                    <a:pt x="817" y="1490"/>
                  </a:lnTo>
                  <a:lnTo>
                    <a:pt x="822" y="1502"/>
                  </a:lnTo>
                  <a:lnTo>
                    <a:pt x="829" y="1513"/>
                  </a:lnTo>
                  <a:lnTo>
                    <a:pt x="837" y="1524"/>
                  </a:lnTo>
                  <a:lnTo>
                    <a:pt x="846" y="1533"/>
                  </a:lnTo>
                  <a:lnTo>
                    <a:pt x="853" y="1540"/>
                  </a:lnTo>
                  <a:lnTo>
                    <a:pt x="860" y="1546"/>
                  </a:lnTo>
                  <a:lnTo>
                    <a:pt x="866" y="1547"/>
                  </a:lnTo>
                  <a:lnTo>
                    <a:pt x="877" y="1546"/>
                  </a:lnTo>
                  <a:lnTo>
                    <a:pt x="888" y="1542"/>
                  </a:lnTo>
                  <a:lnTo>
                    <a:pt x="894" y="1539"/>
                  </a:lnTo>
                  <a:lnTo>
                    <a:pt x="897" y="1537"/>
                  </a:lnTo>
                  <a:lnTo>
                    <a:pt x="900" y="1533"/>
                  </a:lnTo>
                  <a:lnTo>
                    <a:pt x="901" y="1529"/>
                  </a:lnTo>
                  <a:lnTo>
                    <a:pt x="900" y="1516"/>
                  </a:lnTo>
                  <a:lnTo>
                    <a:pt x="896" y="1495"/>
                  </a:lnTo>
                  <a:lnTo>
                    <a:pt x="892" y="1473"/>
                  </a:lnTo>
                  <a:lnTo>
                    <a:pt x="890" y="1454"/>
                  </a:lnTo>
                  <a:lnTo>
                    <a:pt x="888" y="1436"/>
                  </a:lnTo>
                  <a:lnTo>
                    <a:pt x="887" y="1416"/>
                  </a:lnTo>
                  <a:lnTo>
                    <a:pt x="886" y="1407"/>
                  </a:lnTo>
                  <a:lnTo>
                    <a:pt x="887" y="1399"/>
                  </a:lnTo>
                  <a:lnTo>
                    <a:pt x="888" y="1393"/>
                  </a:lnTo>
                  <a:lnTo>
                    <a:pt x="890" y="1392"/>
                  </a:lnTo>
                  <a:lnTo>
                    <a:pt x="892" y="1390"/>
                  </a:lnTo>
                  <a:lnTo>
                    <a:pt x="900" y="1389"/>
                  </a:lnTo>
                  <a:lnTo>
                    <a:pt x="916" y="1390"/>
                  </a:lnTo>
                  <a:lnTo>
                    <a:pt x="962" y="1396"/>
                  </a:lnTo>
                  <a:lnTo>
                    <a:pt x="1011" y="1402"/>
                  </a:lnTo>
                  <a:lnTo>
                    <a:pt x="1049" y="1409"/>
                  </a:lnTo>
                  <a:lnTo>
                    <a:pt x="1066" y="1411"/>
                  </a:lnTo>
                  <a:lnTo>
                    <a:pt x="1086" y="1412"/>
                  </a:lnTo>
                  <a:lnTo>
                    <a:pt x="1138" y="1415"/>
                  </a:lnTo>
                  <a:lnTo>
                    <a:pt x="1186" y="1415"/>
                  </a:lnTo>
                  <a:lnTo>
                    <a:pt x="1216" y="1415"/>
                  </a:lnTo>
                  <a:lnTo>
                    <a:pt x="1223" y="1412"/>
                  </a:lnTo>
                  <a:lnTo>
                    <a:pt x="1231" y="1409"/>
                  </a:lnTo>
                  <a:lnTo>
                    <a:pt x="1240" y="1402"/>
                  </a:lnTo>
                  <a:lnTo>
                    <a:pt x="1248" y="1396"/>
                  </a:lnTo>
                  <a:lnTo>
                    <a:pt x="1254" y="1388"/>
                  </a:lnTo>
                  <a:lnTo>
                    <a:pt x="1261" y="1381"/>
                  </a:lnTo>
                  <a:lnTo>
                    <a:pt x="1266" y="1374"/>
                  </a:lnTo>
                  <a:lnTo>
                    <a:pt x="1269" y="1368"/>
                  </a:lnTo>
                  <a:lnTo>
                    <a:pt x="1270" y="1357"/>
                  </a:lnTo>
                  <a:lnTo>
                    <a:pt x="1271" y="1343"/>
                  </a:lnTo>
                  <a:lnTo>
                    <a:pt x="1270" y="1330"/>
                  </a:lnTo>
                  <a:lnTo>
                    <a:pt x="1269" y="1319"/>
                  </a:lnTo>
                  <a:close/>
                  <a:moveTo>
                    <a:pt x="953" y="1247"/>
                  </a:moveTo>
                  <a:lnTo>
                    <a:pt x="953" y="1247"/>
                  </a:lnTo>
                  <a:lnTo>
                    <a:pt x="934" y="1247"/>
                  </a:lnTo>
                  <a:lnTo>
                    <a:pt x="906" y="1243"/>
                  </a:lnTo>
                  <a:lnTo>
                    <a:pt x="879" y="1240"/>
                  </a:lnTo>
                  <a:lnTo>
                    <a:pt x="869" y="1240"/>
                  </a:lnTo>
                  <a:lnTo>
                    <a:pt x="860" y="1240"/>
                  </a:lnTo>
                  <a:lnTo>
                    <a:pt x="896" y="1163"/>
                  </a:lnTo>
                  <a:lnTo>
                    <a:pt x="900" y="1154"/>
                  </a:lnTo>
                  <a:lnTo>
                    <a:pt x="903" y="1151"/>
                  </a:lnTo>
                  <a:lnTo>
                    <a:pt x="906" y="1149"/>
                  </a:lnTo>
                  <a:lnTo>
                    <a:pt x="910" y="1147"/>
                  </a:lnTo>
                  <a:lnTo>
                    <a:pt x="914" y="1149"/>
                  </a:lnTo>
                  <a:lnTo>
                    <a:pt x="918" y="1151"/>
                  </a:lnTo>
                  <a:lnTo>
                    <a:pt x="922" y="1158"/>
                  </a:lnTo>
                  <a:lnTo>
                    <a:pt x="935" y="1176"/>
                  </a:lnTo>
                  <a:lnTo>
                    <a:pt x="954" y="1200"/>
                  </a:lnTo>
                  <a:lnTo>
                    <a:pt x="981" y="1234"/>
                  </a:lnTo>
                  <a:lnTo>
                    <a:pt x="983" y="1237"/>
                  </a:lnTo>
                  <a:lnTo>
                    <a:pt x="983" y="1239"/>
                  </a:lnTo>
                  <a:lnTo>
                    <a:pt x="980" y="1242"/>
                  </a:lnTo>
                  <a:lnTo>
                    <a:pt x="976" y="1243"/>
                  </a:lnTo>
                  <a:lnTo>
                    <a:pt x="966" y="1246"/>
                  </a:lnTo>
                  <a:lnTo>
                    <a:pt x="953" y="12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 dirty="0"/>
            </a:p>
          </p:txBody>
        </p:sp>
      </p:grpSp>
      <p:grpSp>
        <p:nvGrpSpPr>
          <p:cNvPr id="14372" name="Groupe 76">
            <a:extLst>
              <a:ext uri="{FF2B5EF4-FFF2-40B4-BE49-F238E27FC236}">
                <a16:creationId xmlns:a16="http://schemas.microsoft.com/office/drawing/2014/main" id="{CB0FB841-5939-4EDE-94B3-50029CCE0DB5}"/>
              </a:ext>
            </a:extLst>
          </p:cNvPr>
          <p:cNvGrpSpPr>
            <a:grpSpLocks/>
          </p:cNvGrpSpPr>
          <p:nvPr/>
        </p:nvGrpSpPr>
        <p:grpSpPr bwMode="auto">
          <a:xfrm>
            <a:off x="15071725" y="23117175"/>
            <a:ext cx="1831975" cy="4702175"/>
            <a:chOff x="5903913" y="2455863"/>
            <a:chExt cx="1385887" cy="3556000"/>
          </a:xfrm>
        </p:grpSpPr>
        <p:sp>
          <p:nvSpPr>
            <p:cNvPr id="14423" name="Freeform 18">
              <a:extLst>
                <a:ext uri="{FF2B5EF4-FFF2-40B4-BE49-F238E27FC236}">
                  <a16:creationId xmlns:a16="http://schemas.microsoft.com/office/drawing/2014/main" id="{779EE9ED-522E-407A-8D17-7FAC4CC2E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3913" y="2455863"/>
              <a:ext cx="220663" cy="247650"/>
            </a:xfrm>
            <a:custGeom>
              <a:avLst/>
              <a:gdLst>
                <a:gd name="T0" fmla="*/ 78125815 w 139"/>
                <a:gd name="T1" fmla="*/ 393144375 h 156"/>
                <a:gd name="T2" fmla="*/ 40322591 w 139"/>
                <a:gd name="T3" fmla="*/ 249496263 h 156"/>
                <a:gd name="T4" fmla="*/ 30241944 w 139"/>
                <a:gd name="T5" fmla="*/ 209173763 h 156"/>
                <a:gd name="T6" fmla="*/ 0 w 139"/>
                <a:gd name="T7" fmla="*/ 115927188 h 156"/>
                <a:gd name="T8" fmla="*/ 0 w 139"/>
                <a:gd name="T9" fmla="*/ 98286888 h 156"/>
                <a:gd name="T10" fmla="*/ 7561280 w 139"/>
                <a:gd name="T11" fmla="*/ 57964388 h 156"/>
                <a:gd name="T12" fmla="*/ 10080648 w 139"/>
                <a:gd name="T13" fmla="*/ 47883763 h 156"/>
                <a:gd name="T14" fmla="*/ 35282267 w 139"/>
                <a:gd name="T15" fmla="*/ 35282188 h 156"/>
                <a:gd name="T16" fmla="*/ 40322591 w 139"/>
                <a:gd name="T17" fmla="*/ 30241875 h 156"/>
                <a:gd name="T18" fmla="*/ 45362915 w 139"/>
                <a:gd name="T19" fmla="*/ 15120938 h 156"/>
                <a:gd name="T20" fmla="*/ 57964519 w 139"/>
                <a:gd name="T21" fmla="*/ 10080625 h 156"/>
                <a:gd name="T22" fmla="*/ 85685507 w 139"/>
                <a:gd name="T23" fmla="*/ 10080625 h 156"/>
                <a:gd name="T24" fmla="*/ 105846802 w 139"/>
                <a:gd name="T25" fmla="*/ 10080625 h 156"/>
                <a:gd name="T26" fmla="*/ 110887126 w 139"/>
                <a:gd name="T27" fmla="*/ 2520950 h 156"/>
                <a:gd name="T28" fmla="*/ 141129070 w 139"/>
                <a:gd name="T29" fmla="*/ 0 h 156"/>
                <a:gd name="T30" fmla="*/ 153730673 w 139"/>
                <a:gd name="T31" fmla="*/ 2520950 h 156"/>
                <a:gd name="T32" fmla="*/ 186491985 w 139"/>
                <a:gd name="T33" fmla="*/ 20161250 h 156"/>
                <a:gd name="T34" fmla="*/ 196572633 w 139"/>
                <a:gd name="T35" fmla="*/ 32762825 h 156"/>
                <a:gd name="T36" fmla="*/ 199093589 w 139"/>
                <a:gd name="T37" fmla="*/ 55443438 h 156"/>
                <a:gd name="T38" fmla="*/ 196572633 w 139"/>
                <a:gd name="T39" fmla="*/ 85685313 h 156"/>
                <a:gd name="T40" fmla="*/ 199093589 w 139"/>
                <a:gd name="T41" fmla="*/ 98286888 h 156"/>
                <a:gd name="T42" fmla="*/ 239416180 w 139"/>
                <a:gd name="T43" fmla="*/ 90725625 h 156"/>
                <a:gd name="T44" fmla="*/ 277217816 w 139"/>
                <a:gd name="T45" fmla="*/ 80645000 h 156"/>
                <a:gd name="T46" fmla="*/ 287298463 w 139"/>
                <a:gd name="T47" fmla="*/ 70564375 h 156"/>
                <a:gd name="T48" fmla="*/ 307459759 w 139"/>
                <a:gd name="T49" fmla="*/ 45362813 h 156"/>
                <a:gd name="T50" fmla="*/ 312500083 w 139"/>
                <a:gd name="T51" fmla="*/ 35282188 h 156"/>
                <a:gd name="T52" fmla="*/ 335182334 w 139"/>
                <a:gd name="T53" fmla="*/ 37803138 h 156"/>
                <a:gd name="T54" fmla="*/ 350303306 w 139"/>
                <a:gd name="T55" fmla="*/ 45362813 h 156"/>
                <a:gd name="T56" fmla="*/ 350303306 w 139"/>
                <a:gd name="T57" fmla="*/ 52924075 h 156"/>
                <a:gd name="T58" fmla="*/ 325101687 w 139"/>
                <a:gd name="T59" fmla="*/ 88206263 h 156"/>
                <a:gd name="T60" fmla="*/ 299900067 w 139"/>
                <a:gd name="T61" fmla="*/ 120967500 h 156"/>
                <a:gd name="T62" fmla="*/ 244456504 w 139"/>
                <a:gd name="T63" fmla="*/ 221773750 h 156"/>
                <a:gd name="T64" fmla="*/ 239416180 w 139"/>
                <a:gd name="T65" fmla="*/ 244455950 h 156"/>
                <a:gd name="T66" fmla="*/ 229335532 w 139"/>
                <a:gd name="T67" fmla="*/ 304939700 h 156"/>
                <a:gd name="T68" fmla="*/ 229335532 w 139"/>
                <a:gd name="T69" fmla="*/ 330141263 h 156"/>
                <a:gd name="T70" fmla="*/ 224295208 w 139"/>
                <a:gd name="T71" fmla="*/ 335181575 h 156"/>
                <a:gd name="T72" fmla="*/ 153730673 w 139"/>
                <a:gd name="T73" fmla="*/ 367942813 h 156"/>
                <a:gd name="T74" fmla="*/ 78125815 w 139"/>
                <a:gd name="T75" fmla="*/ 393144375 h 1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39" h="156">
                  <a:moveTo>
                    <a:pt x="31" y="156"/>
                  </a:moveTo>
                  <a:lnTo>
                    <a:pt x="31" y="156"/>
                  </a:lnTo>
                  <a:lnTo>
                    <a:pt x="23" y="124"/>
                  </a:lnTo>
                  <a:lnTo>
                    <a:pt x="16" y="99"/>
                  </a:lnTo>
                  <a:lnTo>
                    <a:pt x="12" y="83"/>
                  </a:lnTo>
                  <a:lnTo>
                    <a:pt x="4" y="58"/>
                  </a:lnTo>
                  <a:lnTo>
                    <a:pt x="0" y="46"/>
                  </a:lnTo>
                  <a:lnTo>
                    <a:pt x="0" y="39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4" y="19"/>
                  </a:lnTo>
                  <a:lnTo>
                    <a:pt x="12" y="15"/>
                  </a:lnTo>
                  <a:lnTo>
                    <a:pt x="14" y="14"/>
                  </a:lnTo>
                  <a:lnTo>
                    <a:pt x="16" y="12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34" y="4"/>
                  </a:lnTo>
                  <a:lnTo>
                    <a:pt x="39" y="4"/>
                  </a:lnTo>
                  <a:lnTo>
                    <a:pt x="42" y="4"/>
                  </a:lnTo>
                  <a:lnTo>
                    <a:pt x="44" y="1"/>
                  </a:lnTo>
                  <a:lnTo>
                    <a:pt x="48" y="1"/>
                  </a:lnTo>
                  <a:lnTo>
                    <a:pt x="56" y="0"/>
                  </a:lnTo>
                  <a:lnTo>
                    <a:pt x="61" y="1"/>
                  </a:lnTo>
                  <a:lnTo>
                    <a:pt x="66" y="3"/>
                  </a:lnTo>
                  <a:lnTo>
                    <a:pt x="74" y="8"/>
                  </a:lnTo>
                  <a:lnTo>
                    <a:pt x="78" y="13"/>
                  </a:lnTo>
                  <a:lnTo>
                    <a:pt x="79" y="17"/>
                  </a:lnTo>
                  <a:lnTo>
                    <a:pt x="79" y="22"/>
                  </a:lnTo>
                  <a:lnTo>
                    <a:pt x="78" y="34"/>
                  </a:lnTo>
                  <a:lnTo>
                    <a:pt x="78" y="37"/>
                  </a:lnTo>
                  <a:lnTo>
                    <a:pt x="79" y="39"/>
                  </a:lnTo>
                  <a:lnTo>
                    <a:pt x="95" y="36"/>
                  </a:lnTo>
                  <a:lnTo>
                    <a:pt x="104" y="35"/>
                  </a:lnTo>
                  <a:lnTo>
                    <a:pt x="110" y="32"/>
                  </a:lnTo>
                  <a:lnTo>
                    <a:pt x="114" y="28"/>
                  </a:lnTo>
                  <a:lnTo>
                    <a:pt x="118" y="23"/>
                  </a:lnTo>
                  <a:lnTo>
                    <a:pt x="122" y="18"/>
                  </a:lnTo>
                  <a:lnTo>
                    <a:pt x="124" y="14"/>
                  </a:lnTo>
                  <a:lnTo>
                    <a:pt x="128" y="14"/>
                  </a:lnTo>
                  <a:lnTo>
                    <a:pt x="133" y="15"/>
                  </a:lnTo>
                  <a:lnTo>
                    <a:pt x="137" y="17"/>
                  </a:lnTo>
                  <a:lnTo>
                    <a:pt x="139" y="18"/>
                  </a:lnTo>
                  <a:lnTo>
                    <a:pt x="139" y="21"/>
                  </a:lnTo>
                  <a:lnTo>
                    <a:pt x="136" y="26"/>
                  </a:lnTo>
                  <a:lnTo>
                    <a:pt x="129" y="35"/>
                  </a:lnTo>
                  <a:lnTo>
                    <a:pt x="119" y="48"/>
                  </a:lnTo>
                  <a:lnTo>
                    <a:pt x="109" y="67"/>
                  </a:lnTo>
                  <a:lnTo>
                    <a:pt x="97" y="88"/>
                  </a:lnTo>
                  <a:lnTo>
                    <a:pt x="95" y="97"/>
                  </a:lnTo>
                  <a:lnTo>
                    <a:pt x="93" y="110"/>
                  </a:lnTo>
                  <a:lnTo>
                    <a:pt x="91" y="121"/>
                  </a:lnTo>
                  <a:lnTo>
                    <a:pt x="91" y="131"/>
                  </a:lnTo>
                  <a:lnTo>
                    <a:pt x="91" y="132"/>
                  </a:lnTo>
                  <a:lnTo>
                    <a:pt x="89" y="133"/>
                  </a:lnTo>
                  <a:lnTo>
                    <a:pt x="82" y="137"/>
                  </a:lnTo>
                  <a:lnTo>
                    <a:pt x="61" y="146"/>
                  </a:lnTo>
                  <a:lnTo>
                    <a:pt x="31" y="156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 dirty="0"/>
            </a:p>
          </p:txBody>
        </p:sp>
        <p:sp>
          <p:nvSpPr>
            <p:cNvPr id="14424" name="Freeform 19">
              <a:extLst>
                <a:ext uri="{FF2B5EF4-FFF2-40B4-BE49-F238E27FC236}">
                  <a16:creationId xmlns:a16="http://schemas.microsoft.com/office/drawing/2014/main" id="{F018E821-8392-4C16-BDA7-11F6E0806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825" y="2528888"/>
              <a:ext cx="180975" cy="258763"/>
            </a:xfrm>
            <a:custGeom>
              <a:avLst/>
              <a:gdLst>
                <a:gd name="T0" fmla="*/ 0 w 114"/>
                <a:gd name="T1" fmla="*/ 352822557 h 163"/>
                <a:gd name="T2" fmla="*/ 0 w 114"/>
                <a:gd name="T3" fmla="*/ 352822557 h 163"/>
                <a:gd name="T4" fmla="*/ 20161250 w 114"/>
                <a:gd name="T5" fmla="*/ 294859645 h 163"/>
                <a:gd name="T6" fmla="*/ 32762825 w 114"/>
                <a:gd name="T7" fmla="*/ 244456422 h 163"/>
                <a:gd name="T8" fmla="*/ 40322500 w 114"/>
                <a:gd name="T9" fmla="*/ 214214489 h 163"/>
                <a:gd name="T10" fmla="*/ 40322500 w 114"/>
                <a:gd name="T11" fmla="*/ 214214489 h 163"/>
                <a:gd name="T12" fmla="*/ 35282188 w 114"/>
                <a:gd name="T13" fmla="*/ 186491923 h 163"/>
                <a:gd name="T14" fmla="*/ 32762825 w 114"/>
                <a:gd name="T15" fmla="*/ 153730622 h 163"/>
                <a:gd name="T16" fmla="*/ 20161250 w 114"/>
                <a:gd name="T17" fmla="*/ 103327400 h 163"/>
                <a:gd name="T18" fmla="*/ 20161250 w 114"/>
                <a:gd name="T19" fmla="*/ 103327400 h 163"/>
                <a:gd name="T20" fmla="*/ 20161250 w 114"/>
                <a:gd name="T21" fmla="*/ 95766123 h 163"/>
                <a:gd name="T22" fmla="*/ 20161250 w 114"/>
                <a:gd name="T23" fmla="*/ 85685478 h 163"/>
                <a:gd name="T24" fmla="*/ 27722513 w 114"/>
                <a:gd name="T25" fmla="*/ 73085466 h 163"/>
                <a:gd name="T26" fmla="*/ 35282188 w 114"/>
                <a:gd name="T27" fmla="*/ 55443545 h 163"/>
                <a:gd name="T28" fmla="*/ 50403125 w 114"/>
                <a:gd name="T29" fmla="*/ 47883855 h 163"/>
                <a:gd name="T30" fmla="*/ 50403125 w 114"/>
                <a:gd name="T31" fmla="*/ 47883855 h 163"/>
                <a:gd name="T32" fmla="*/ 85685313 w 114"/>
                <a:gd name="T33" fmla="*/ 25201611 h 163"/>
                <a:gd name="T34" fmla="*/ 118448138 w 114"/>
                <a:gd name="T35" fmla="*/ 7561277 h 163"/>
                <a:gd name="T36" fmla="*/ 118448138 w 114"/>
                <a:gd name="T37" fmla="*/ 7561277 h 163"/>
                <a:gd name="T38" fmla="*/ 128528763 w 114"/>
                <a:gd name="T39" fmla="*/ 5040322 h 163"/>
                <a:gd name="T40" fmla="*/ 141128750 w 114"/>
                <a:gd name="T41" fmla="*/ 0 h 163"/>
                <a:gd name="T42" fmla="*/ 151209375 w 114"/>
                <a:gd name="T43" fmla="*/ 0 h 163"/>
                <a:gd name="T44" fmla="*/ 153730325 w 114"/>
                <a:gd name="T45" fmla="*/ 5040322 h 163"/>
                <a:gd name="T46" fmla="*/ 153730325 w 114"/>
                <a:gd name="T47" fmla="*/ 7561277 h 163"/>
                <a:gd name="T48" fmla="*/ 153730325 w 114"/>
                <a:gd name="T49" fmla="*/ 7561277 h 163"/>
                <a:gd name="T50" fmla="*/ 156249688 w 114"/>
                <a:gd name="T51" fmla="*/ 15120967 h 163"/>
                <a:gd name="T52" fmla="*/ 156249688 w 114"/>
                <a:gd name="T53" fmla="*/ 17641922 h 163"/>
                <a:gd name="T54" fmla="*/ 166330313 w 114"/>
                <a:gd name="T55" fmla="*/ 25201611 h 163"/>
                <a:gd name="T56" fmla="*/ 186491563 w 114"/>
                <a:gd name="T57" fmla="*/ 27722566 h 163"/>
                <a:gd name="T58" fmla="*/ 186491563 w 114"/>
                <a:gd name="T59" fmla="*/ 27722566 h 163"/>
                <a:gd name="T60" fmla="*/ 206652813 w 114"/>
                <a:gd name="T61" fmla="*/ 27722566 h 163"/>
                <a:gd name="T62" fmla="*/ 216733438 w 114"/>
                <a:gd name="T63" fmla="*/ 32762888 h 163"/>
                <a:gd name="T64" fmla="*/ 221773750 w 114"/>
                <a:gd name="T65" fmla="*/ 37803211 h 163"/>
                <a:gd name="T66" fmla="*/ 221773750 w 114"/>
                <a:gd name="T67" fmla="*/ 37803211 h 163"/>
                <a:gd name="T68" fmla="*/ 221773750 w 114"/>
                <a:gd name="T69" fmla="*/ 42843533 h 163"/>
                <a:gd name="T70" fmla="*/ 229335013 w 114"/>
                <a:gd name="T71" fmla="*/ 52924177 h 163"/>
                <a:gd name="T72" fmla="*/ 234375325 w 114"/>
                <a:gd name="T73" fmla="*/ 60483867 h 163"/>
                <a:gd name="T74" fmla="*/ 241935000 w 114"/>
                <a:gd name="T75" fmla="*/ 65524189 h 163"/>
                <a:gd name="T76" fmla="*/ 241935000 w 114"/>
                <a:gd name="T77" fmla="*/ 65524189 h 163"/>
                <a:gd name="T78" fmla="*/ 252015625 w 114"/>
                <a:gd name="T79" fmla="*/ 65524189 h 163"/>
                <a:gd name="T80" fmla="*/ 257055938 w 114"/>
                <a:gd name="T81" fmla="*/ 75604834 h 163"/>
                <a:gd name="T82" fmla="*/ 264617200 w 114"/>
                <a:gd name="T83" fmla="*/ 83166111 h 163"/>
                <a:gd name="T84" fmla="*/ 267136563 w 114"/>
                <a:gd name="T85" fmla="*/ 93246755 h 163"/>
                <a:gd name="T86" fmla="*/ 267136563 w 114"/>
                <a:gd name="T87" fmla="*/ 93246755 h 163"/>
                <a:gd name="T88" fmla="*/ 272176875 w 114"/>
                <a:gd name="T89" fmla="*/ 98287077 h 163"/>
                <a:gd name="T90" fmla="*/ 277217188 w 114"/>
                <a:gd name="T91" fmla="*/ 110887089 h 163"/>
                <a:gd name="T92" fmla="*/ 284778450 w 114"/>
                <a:gd name="T93" fmla="*/ 126008056 h 163"/>
                <a:gd name="T94" fmla="*/ 287297813 w 114"/>
                <a:gd name="T95" fmla="*/ 131048378 h 163"/>
                <a:gd name="T96" fmla="*/ 284778450 w 114"/>
                <a:gd name="T97" fmla="*/ 133569333 h 163"/>
                <a:gd name="T98" fmla="*/ 284778450 w 114"/>
                <a:gd name="T99" fmla="*/ 133569333 h 163"/>
                <a:gd name="T100" fmla="*/ 209173763 w 114"/>
                <a:gd name="T101" fmla="*/ 204133844 h 163"/>
                <a:gd name="T102" fmla="*/ 209173763 w 114"/>
                <a:gd name="T103" fmla="*/ 204133844 h 163"/>
                <a:gd name="T104" fmla="*/ 196572188 w 114"/>
                <a:gd name="T105" fmla="*/ 219254811 h 163"/>
                <a:gd name="T106" fmla="*/ 173891575 w 114"/>
                <a:gd name="T107" fmla="*/ 252016112 h 163"/>
                <a:gd name="T108" fmla="*/ 143649700 w 114"/>
                <a:gd name="T109" fmla="*/ 307459657 h 163"/>
                <a:gd name="T110" fmla="*/ 143649700 w 114"/>
                <a:gd name="T111" fmla="*/ 307459657 h 163"/>
                <a:gd name="T112" fmla="*/ 141128750 w 114"/>
                <a:gd name="T113" fmla="*/ 330141900 h 163"/>
                <a:gd name="T114" fmla="*/ 141128750 w 114"/>
                <a:gd name="T115" fmla="*/ 365424156 h 163"/>
                <a:gd name="T116" fmla="*/ 143649700 w 114"/>
                <a:gd name="T117" fmla="*/ 410787056 h 163"/>
                <a:gd name="T118" fmla="*/ 0 w 114"/>
                <a:gd name="T119" fmla="*/ 352822557 h 1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14" h="163">
                  <a:moveTo>
                    <a:pt x="0" y="140"/>
                  </a:moveTo>
                  <a:lnTo>
                    <a:pt x="0" y="140"/>
                  </a:lnTo>
                  <a:lnTo>
                    <a:pt x="8" y="117"/>
                  </a:lnTo>
                  <a:lnTo>
                    <a:pt x="13" y="97"/>
                  </a:lnTo>
                  <a:lnTo>
                    <a:pt x="16" y="85"/>
                  </a:lnTo>
                  <a:lnTo>
                    <a:pt x="14" y="74"/>
                  </a:lnTo>
                  <a:lnTo>
                    <a:pt x="13" y="61"/>
                  </a:lnTo>
                  <a:lnTo>
                    <a:pt x="8" y="41"/>
                  </a:lnTo>
                  <a:lnTo>
                    <a:pt x="8" y="38"/>
                  </a:lnTo>
                  <a:lnTo>
                    <a:pt x="8" y="34"/>
                  </a:lnTo>
                  <a:lnTo>
                    <a:pt x="11" y="29"/>
                  </a:lnTo>
                  <a:lnTo>
                    <a:pt x="14" y="22"/>
                  </a:lnTo>
                  <a:lnTo>
                    <a:pt x="20" y="19"/>
                  </a:lnTo>
                  <a:lnTo>
                    <a:pt x="34" y="10"/>
                  </a:lnTo>
                  <a:lnTo>
                    <a:pt x="47" y="3"/>
                  </a:lnTo>
                  <a:lnTo>
                    <a:pt x="51" y="2"/>
                  </a:lnTo>
                  <a:lnTo>
                    <a:pt x="56" y="0"/>
                  </a:lnTo>
                  <a:lnTo>
                    <a:pt x="60" y="0"/>
                  </a:lnTo>
                  <a:lnTo>
                    <a:pt x="61" y="2"/>
                  </a:lnTo>
                  <a:lnTo>
                    <a:pt x="61" y="3"/>
                  </a:lnTo>
                  <a:lnTo>
                    <a:pt x="62" y="6"/>
                  </a:lnTo>
                  <a:lnTo>
                    <a:pt x="62" y="7"/>
                  </a:lnTo>
                  <a:lnTo>
                    <a:pt x="66" y="10"/>
                  </a:lnTo>
                  <a:lnTo>
                    <a:pt x="74" y="11"/>
                  </a:lnTo>
                  <a:lnTo>
                    <a:pt x="82" y="11"/>
                  </a:lnTo>
                  <a:lnTo>
                    <a:pt x="86" y="13"/>
                  </a:lnTo>
                  <a:lnTo>
                    <a:pt x="88" y="15"/>
                  </a:lnTo>
                  <a:lnTo>
                    <a:pt x="88" y="17"/>
                  </a:lnTo>
                  <a:lnTo>
                    <a:pt x="91" y="21"/>
                  </a:lnTo>
                  <a:lnTo>
                    <a:pt x="93" y="24"/>
                  </a:lnTo>
                  <a:lnTo>
                    <a:pt x="96" y="26"/>
                  </a:lnTo>
                  <a:lnTo>
                    <a:pt x="100" y="26"/>
                  </a:lnTo>
                  <a:lnTo>
                    <a:pt x="102" y="30"/>
                  </a:lnTo>
                  <a:lnTo>
                    <a:pt x="105" y="33"/>
                  </a:lnTo>
                  <a:lnTo>
                    <a:pt x="106" y="37"/>
                  </a:lnTo>
                  <a:lnTo>
                    <a:pt x="108" y="39"/>
                  </a:lnTo>
                  <a:lnTo>
                    <a:pt x="110" y="44"/>
                  </a:lnTo>
                  <a:lnTo>
                    <a:pt x="113" y="50"/>
                  </a:lnTo>
                  <a:lnTo>
                    <a:pt x="114" y="52"/>
                  </a:lnTo>
                  <a:lnTo>
                    <a:pt x="113" y="53"/>
                  </a:lnTo>
                  <a:lnTo>
                    <a:pt x="83" y="81"/>
                  </a:lnTo>
                  <a:lnTo>
                    <a:pt x="78" y="87"/>
                  </a:lnTo>
                  <a:lnTo>
                    <a:pt x="69" y="100"/>
                  </a:lnTo>
                  <a:lnTo>
                    <a:pt x="57" y="122"/>
                  </a:lnTo>
                  <a:lnTo>
                    <a:pt x="56" y="131"/>
                  </a:lnTo>
                  <a:lnTo>
                    <a:pt x="56" y="145"/>
                  </a:lnTo>
                  <a:lnTo>
                    <a:pt x="57" y="163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 dirty="0"/>
            </a:p>
          </p:txBody>
        </p:sp>
        <p:sp>
          <p:nvSpPr>
            <p:cNvPr id="14425" name="Freeform 20">
              <a:extLst>
                <a:ext uri="{FF2B5EF4-FFF2-40B4-BE49-F238E27FC236}">
                  <a16:creationId xmlns:a16="http://schemas.microsoft.com/office/drawing/2014/main" id="{82BC89A2-CDB4-4FE7-AADA-973ED53B8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1750" y="2895600"/>
              <a:ext cx="314325" cy="441325"/>
            </a:xfrm>
            <a:custGeom>
              <a:avLst/>
              <a:gdLst>
                <a:gd name="T0" fmla="*/ 17641888 w 198"/>
                <a:gd name="T1" fmla="*/ 272176875 h 278"/>
                <a:gd name="T2" fmla="*/ 17641888 w 198"/>
                <a:gd name="T3" fmla="*/ 272176875 h 278"/>
                <a:gd name="T4" fmla="*/ 5040313 w 198"/>
                <a:gd name="T5" fmla="*/ 224294700 h 278"/>
                <a:gd name="T6" fmla="*/ 0 w 198"/>
                <a:gd name="T7" fmla="*/ 189012513 h 278"/>
                <a:gd name="T8" fmla="*/ 0 w 198"/>
                <a:gd name="T9" fmla="*/ 171370625 h 278"/>
                <a:gd name="T10" fmla="*/ 5040313 w 198"/>
                <a:gd name="T11" fmla="*/ 161290000 h 278"/>
                <a:gd name="T12" fmla="*/ 5040313 w 198"/>
                <a:gd name="T13" fmla="*/ 161290000 h 278"/>
                <a:gd name="T14" fmla="*/ 30241875 w 198"/>
                <a:gd name="T15" fmla="*/ 113407825 h 278"/>
                <a:gd name="T16" fmla="*/ 42843450 w 198"/>
                <a:gd name="T17" fmla="*/ 88206263 h 278"/>
                <a:gd name="T18" fmla="*/ 52924075 w 198"/>
                <a:gd name="T19" fmla="*/ 78125638 h 278"/>
                <a:gd name="T20" fmla="*/ 60483750 w 198"/>
                <a:gd name="T21" fmla="*/ 70564375 h 278"/>
                <a:gd name="T22" fmla="*/ 60483750 w 198"/>
                <a:gd name="T23" fmla="*/ 70564375 h 278"/>
                <a:gd name="T24" fmla="*/ 85685313 w 198"/>
                <a:gd name="T25" fmla="*/ 65524063 h 278"/>
                <a:gd name="T26" fmla="*/ 126007813 w 198"/>
                <a:gd name="T27" fmla="*/ 57964388 h 278"/>
                <a:gd name="T28" fmla="*/ 161290000 w 198"/>
                <a:gd name="T29" fmla="*/ 47883763 h 278"/>
                <a:gd name="T30" fmla="*/ 173891575 w 198"/>
                <a:gd name="T31" fmla="*/ 45362813 h 278"/>
                <a:gd name="T32" fmla="*/ 181451250 w 198"/>
                <a:gd name="T33" fmla="*/ 40322500 h 278"/>
                <a:gd name="T34" fmla="*/ 181451250 w 198"/>
                <a:gd name="T35" fmla="*/ 40322500 h 278"/>
                <a:gd name="T36" fmla="*/ 216733438 w 198"/>
                <a:gd name="T37" fmla="*/ 15120938 h 278"/>
                <a:gd name="T38" fmla="*/ 239415638 w 198"/>
                <a:gd name="T39" fmla="*/ 2520950 h 278"/>
                <a:gd name="T40" fmla="*/ 252015625 w 198"/>
                <a:gd name="T41" fmla="*/ 0 h 278"/>
                <a:gd name="T42" fmla="*/ 252015625 w 198"/>
                <a:gd name="T43" fmla="*/ 0 h 278"/>
                <a:gd name="T44" fmla="*/ 294859075 w 198"/>
                <a:gd name="T45" fmla="*/ 15120938 h 278"/>
                <a:gd name="T46" fmla="*/ 342741250 w 198"/>
                <a:gd name="T47" fmla="*/ 37803138 h 278"/>
                <a:gd name="T48" fmla="*/ 342741250 w 198"/>
                <a:gd name="T49" fmla="*/ 37803138 h 278"/>
                <a:gd name="T50" fmla="*/ 352821875 w 198"/>
                <a:gd name="T51" fmla="*/ 40322500 h 278"/>
                <a:gd name="T52" fmla="*/ 362902500 w 198"/>
                <a:gd name="T53" fmla="*/ 55443438 h 278"/>
                <a:gd name="T54" fmla="*/ 393144375 w 198"/>
                <a:gd name="T55" fmla="*/ 88206263 h 278"/>
                <a:gd name="T56" fmla="*/ 433466875 w 198"/>
                <a:gd name="T57" fmla="*/ 136088438 h 278"/>
                <a:gd name="T58" fmla="*/ 433466875 w 198"/>
                <a:gd name="T59" fmla="*/ 136088438 h 278"/>
                <a:gd name="T60" fmla="*/ 443547500 w 198"/>
                <a:gd name="T61" fmla="*/ 148690013 h 278"/>
                <a:gd name="T62" fmla="*/ 466229700 w 198"/>
                <a:gd name="T63" fmla="*/ 173891575 h 278"/>
                <a:gd name="T64" fmla="*/ 488910313 w 198"/>
                <a:gd name="T65" fmla="*/ 206652813 h 278"/>
                <a:gd name="T66" fmla="*/ 496471575 w 198"/>
                <a:gd name="T67" fmla="*/ 221773750 h 278"/>
                <a:gd name="T68" fmla="*/ 498990938 w 198"/>
                <a:gd name="T69" fmla="*/ 234375325 h 278"/>
                <a:gd name="T70" fmla="*/ 498990938 w 198"/>
                <a:gd name="T71" fmla="*/ 234375325 h 278"/>
                <a:gd name="T72" fmla="*/ 498990938 w 198"/>
                <a:gd name="T73" fmla="*/ 315020325 h 278"/>
                <a:gd name="T74" fmla="*/ 498990938 w 198"/>
                <a:gd name="T75" fmla="*/ 395665325 h 278"/>
                <a:gd name="T76" fmla="*/ 498990938 w 198"/>
                <a:gd name="T77" fmla="*/ 395665325 h 278"/>
                <a:gd name="T78" fmla="*/ 496471575 w 198"/>
                <a:gd name="T79" fmla="*/ 423386250 h 278"/>
                <a:gd name="T80" fmla="*/ 493950625 w 198"/>
                <a:gd name="T81" fmla="*/ 458668438 h 278"/>
                <a:gd name="T82" fmla="*/ 481350638 w 198"/>
                <a:gd name="T83" fmla="*/ 514111875 h 278"/>
                <a:gd name="T84" fmla="*/ 481350638 w 198"/>
                <a:gd name="T85" fmla="*/ 514111875 h 278"/>
                <a:gd name="T86" fmla="*/ 466229700 w 198"/>
                <a:gd name="T87" fmla="*/ 551915013 h 278"/>
                <a:gd name="T88" fmla="*/ 441028138 w 198"/>
                <a:gd name="T89" fmla="*/ 614918125 h 278"/>
                <a:gd name="T90" fmla="*/ 403225000 w 198"/>
                <a:gd name="T91" fmla="*/ 700603438 h 278"/>
                <a:gd name="T92" fmla="*/ 17641888 w 198"/>
                <a:gd name="T93" fmla="*/ 272176875 h 27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98" h="278">
                  <a:moveTo>
                    <a:pt x="7" y="108"/>
                  </a:moveTo>
                  <a:lnTo>
                    <a:pt x="7" y="108"/>
                  </a:lnTo>
                  <a:lnTo>
                    <a:pt x="2" y="89"/>
                  </a:lnTo>
                  <a:lnTo>
                    <a:pt x="0" y="75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12" y="45"/>
                  </a:lnTo>
                  <a:lnTo>
                    <a:pt x="17" y="35"/>
                  </a:lnTo>
                  <a:lnTo>
                    <a:pt x="21" y="31"/>
                  </a:lnTo>
                  <a:lnTo>
                    <a:pt x="24" y="28"/>
                  </a:lnTo>
                  <a:lnTo>
                    <a:pt x="34" y="26"/>
                  </a:lnTo>
                  <a:lnTo>
                    <a:pt x="50" y="23"/>
                  </a:lnTo>
                  <a:lnTo>
                    <a:pt x="64" y="19"/>
                  </a:lnTo>
                  <a:lnTo>
                    <a:pt x="69" y="18"/>
                  </a:lnTo>
                  <a:lnTo>
                    <a:pt x="72" y="16"/>
                  </a:lnTo>
                  <a:lnTo>
                    <a:pt x="86" y="6"/>
                  </a:lnTo>
                  <a:lnTo>
                    <a:pt x="95" y="1"/>
                  </a:lnTo>
                  <a:lnTo>
                    <a:pt x="100" y="0"/>
                  </a:lnTo>
                  <a:lnTo>
                    <a:pt x="117" y="6"/>
                  </a:lnTo>
                  <a:lnTo>
                    <a:pt x="136" y="15"/>
                  </a:lnTo>
                  <a:lnTo>
                    <a:pt x="140" y="16"/>
                  </a:lnTo>
                  <a:lnTo>
                    <a:pt x="144" y="22"/>
                  </a:lnTo>
                  <a:lnTo>
                    <a:pt x="156" y="35"/>
                  </a:lnTo>
                  <a:lnTo>
                    <a:pt x="172" y="54"/>
                  </a:lnTo>
                  <a:lnTo>
                    <a:pt x="176" y="59"/>
                  </a:lnTo>
                  <a:lnTo>
                    <a:pt x="185" y="69"/>
                  </a:lnTo>
                  <a:lnTo>
                    <a:pt x="194" y="82"/>
                  </a:lnTo>
                  <a:lnTo>
                    <a:pt x="197" y="88"/>
                  </a:lnTo>
                  <a:lnTo>
                    <a:pt x="198" y="93"/>
                  </a:lnTo>
                  <a:lnTo>
                    <a:pt x="198" y="125"/>
                  </a:lnTo>
                  <a:lnTo>
                    <a:pt x="198" y="157"/>
                  </a:lnTo>
                  <a:lnTo>
                    <a:pt x="197" y="168"/>
                  </a:lnTo>
                  <a:lnTo>
                    <a:pt x="196" y="182"/>
                  </a:lnTo>
                  <a:lnTo>
                    <a:pt x="191" y="204"/>
                  </a:lnTo>
                  <a:lnTo>
                    <a:pt x="185" y="219"/>
                  </a:lnTo>
                  <a:lnTo>
                    <a:pt x="175" y="244"/>
                  </a:lnTo>
                  <a:lnTo>
                    <a:pt x="160" y="278"/>
                  </a:lnTo>
                  <a:lnTo>
                    <a:pt x="7" y="108"/>
                  </a:lnTo>
                  <a:close/>
                </a:path>
              </a:pathLst>
            </a:custGeom>
            <a:solidFill>
              <a:srgbClr val="5636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 dirty="0"/>
            </a:p>
          </p:txBody>
        </p:sp>
        <p:sp>
          <p:nvSpPr>
            <p:cNvPr id="14426" name="Freeform 21">
              <a:extLst>
                <a:ext uri="{FF2B5EF4-FFF2-40B4-BE49-F238E27FC236}">
                  <a16:creationId xmlns:a16="http://schemas.microsoft.com/office/drawing/2014/main" id="{EFA6BE37-6ACA-4158-B743-5A9FE79C3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575" y="4092575"/>
              <a:ext cx="896938" cy="1919288"/>
            </a:xfrm>
            <a:custGeom>
              <a:avLst/>
              <a:gdLst>
                <a:gd name="T0" fmla="*/ 110886937 w 565"/>
                <a:gd name="T1" fmla="*/ 115927218 h 1209"/>
                <a:gd name="T2" fmla="*/ 40322522 w 565"/>
                <a:gd name="T3" fmla="*/ 284778524 h 1209"/>
                <a:gd name="T4" fmla="*/ 0 w 565"/>
                <a:gd name="T5" fmla="*/ 413305733 h 1209"/>
                <a:gd name="T6" fmla="*/ 25201577 w 565"/>
                <a:gd name="T7" fmla="*/ 947578997 h 1209"/>
                <a:gd name="T8" fmla="*/ 55443468 w 565"/>
                <a:gd name="T9" fmla="*/ 1146672186 h 1209"/>
                <a:gd name="T10" fmla="*/ 93246627 w 565"/>
                <a:gd name="T11" fmla="*/ 1373486308 h 1209"/>
                <a:gd name="T12" fmla="*/ 113407888 w 565"/>
                <a:gd name="T13" fmla="*/ 1849795169 h 1209"/>
                <a:gd name="T14" fmla="*/ 138609465 w 565"/>
                <a:gd name="T15" fmla="*/ 2147483647 h 1209"/>
                <a:gd name="T16" fmla="*/ 178931987 w 565"/>
                <a:gd name="T17" fmla="*/ 2147483647 h 1209"/>
                <a:gd name="T18" fmla="*/ 191531982 w 565"/>
                <a:gd name="T19" fmla="*/ 2147483647 h 1209"/>
                <a:gd name="T20" fmla="*/ 236894820 w 565"/>
                <a:gd name="T21" fmla="*/ 2147483647 h 1209"/>
                <a:gd name="T22" fmla="*/ 236894820 w 565"/>
                <a:gd name="T23" fmla="*/ 2147483647 h 1209"/>
                <a:gd name="T24" fmla="*/ 204133564 w 565"/>
                <a:gd name="T25" fmla="*/ 2147483647 h 1209"/>
                <a:gd name="T26" fmla="*/ 206652928 w 565"/>
                <a:gd name="T27" fmla="*/ 2147483647 h 1209"/>
                <a:gd name="T28" fmla="*/ 269657663 w 565"/>
                <a:gd name="T29" fmla="*/ 2147483647 h 1209"/>
                <a:gd name="T30" fmla="*/ 400705861 w 565"/>
                <a:gd name="T31" fmla="*/ 2147483647 h 1209"/>
                <a:gd name="T32" fmla="*/ 441028383 w 565"/>
                <a:gd name="T33" fmla="*/ 2147483647 h 1209"/>
                <a:gd name="T34" fmla="*/ 451109014 w 565"/>
                <a:gd name="T35" fmla="*/ 2147483647 h 1209"/>
                <a:gd name="T36" fmla="*/ 473789639 w 565"/>
                <a:gd name="T37" fmla="*/ 2147483647 h 1209"/>
                <a:gd name="T38" fmla="*/ 481350906 w 565"/>
                <a:gd name="T39" fmla="*/ 2147483647 h 1209"/>
                <a:gd name="T40" fmla="*/ 501512167 w 565"/>
                <a:gd name="T41" fmla="*/ 2147483647 h 1209"/>
                <a:gd name="T42" fmla="*/ 491431536 w 565"/>
                <a:gd name="T43" fmla="*/ 2147483647 h 1209"/>
                <a:gd name="T44" fmla="*/ 483870270 w 565"/>
                <a:gd name="T45" fmla="*/ 1872477375 h 1209"/>
                <a:gd name="T46" fmla="*/ 501512167 w 565"/>
                <a:gd name="T47" fmla="*/ 1496973202 h 1209"/>
                <a:gd name="T48" fmla="*/ 539313738 w 565"/>
                <a:gd name="T49" fmla="*/ 1262599404 h 1209"/>
                <a:gd name="T50" fmla="*/ 567036266 w 565"/>
                <a:gd name="T51" fmla="*/ 1055946538 h 1209"/>
                <a:gd name="T52" fmla="*/ 561995951 w 565"/>
                <a:gd name="T53" fmla="*/ 934979006 h 1209"/>
                <a:gd name="T54" fmla="*/ 602318473 w 565"/>
                <a:gd name="T55" fmla="*/ 995462772 h 1209"/>
                <a:gd name="T56" fmla="*/ 650200675 w 565"/>
                <a:gd name="T57" fmla="*/ 1103828725 h 1209"/>
                <a:gd name="T58" fmla="*/ 718245725 w 565"/>
                <a:gd name="T59" fmla="*/ 1393647563 h 1209"/>
                <a:gd name="T60" fmla="*/ 783769824 w 565"/>
                <a:gd name="T61" fmla="*/ 1630542312 h 1209"/>
                <a:gd name="T62" fmla="*/ 861893918 w 565"/>
                <a:gd name="T63" fmla="*/ 1751509844 h 1209"/>
                <a:gd name="T64" fmla="*/ 902216440 w 565"/>
                <a:gd name="T65" fmla="*/ 1907759572 h 1209"/>
                <a:gd name="T66" fmla="*/ 934979284 w 565"/>
                <a:gd name="T67" fmla="*/ 2139614007 h 1209"/>
                <a:gd name="T68" fmla="*/ 924898653 w 565"/>
                <a:gd name="T69" fmla="*/ 2147483647 h 1209"/>
                <a:gd name="T70" fmla="*/ 914818022 w 565"/>
                <a:gd name="T71" fmla="*/ 2147483647 h 1209"/>
                <a:gd name="T72" fmla="*/ 864414869 w 565"/>
                <a:gd name="T73" fmla="*/ 2147483647 h 1209"/>
                <a:gd name="T74" fmla="*/ 803931086 w 565"/>
                <a:gd name="T75" fmla="*/ 2147483647 h 1209"/>
                <a:gd name="T76" fmla="*/ 814011716 w 565"/>
                <a:gd name="T77" fmla="*/ 2147483647 h 1209"/>
                <a:gd name="T78" fmla="*/ 917337386 w 565"/>
                <a:gd name="T79" fmla="*/ 2147483647 h 1209"/>
                <a:gd name="T80" fmla="*/ 957659909 w 565"/>
                <a:gd name="T81" fmla="*/ 2147483647 h 1209"/>
                <a:gd name="T82" fmla="*/ 1008063062 w 565"/>
                <a:gd name="T83" fmla="*/ 2147483647 h 1209"/>
                <a:gd name="T84" fmla="*/ 1048385584 w 565"/>
                <a:gd name="T85" fmla="*/ 2147483647 h 1209"/>
                <a:gd name="T86" fmla="*/ 1149191891 w 565"/>
                <a:gd name="T87" fmla="*/ 2147483647 h 1209"/>
                <a:gd name="T88" fmla="*/ 1247478833 w 565"/>
                <a:gd name="T89" fmla="*/ 2147483647 h 1209"/>
                <a:gd name="T90" fmla="*/ 1315522296 w 565"/>
                <a:gd name="T91" fmla="*/ 2147483647 h 1209"/>
                <a:gd name="T92" fmla="*/ 1418849553 w 565"/>
                <a:gd name="T93" fmla="*/ 2147483647 h 1209"/>
                <a:gd name="T94" fmla="*/ 1413809238 w 565"/>
                <a:gd name="T95" fmla="*/ 2147483647 h 1209"/>
                <a:gd name="T96" fmla="*/ 1363406085 w 565"/>
                <a:gd name="T97" fmla="*/ 2147483647 h 1209"/>
                <a:gd name="T98" fmla="*/ 1285280404 w 565"/>
                <a:gd name="T99" fmla="*/ 2147483647 h 1209"/>
                <a:gd name="T100" fmla="*/ 1227317572 w 565"/>
                <a:gd name="T101" fmla="*/ 2147483647 h 1209"/>
                <a:gd name="T102" fmla="*/ 1227317572 w 565"/>
                <a:gd name="T103" fmla="*/ 2147483647 h 1209"/>
                <a:gd name="T104" fmla="*/ 1297881986 w 565"/>
                <a:gd name="T105" fmla="*/ 1794351717 h 1209"/>
                <a:gd name="T106" fmla="*/ 1295361035 w 565"/>
                <a:gd name="T107" fmla="*/ 1650703568 h 1209"/>
                <a:gd name="T108" fmla="*/ 1229836936 w 565"/>
                <a:gd name="T109" fmla="*/ 1290320336 h 1209"/>
                <a:gd name="T110" fmla="*/ 1159272521 w 565"/>
                <a:gd name="T111" fmla="*/ 945059634 h 1209"/>
                <a:gd name="T112" fmla="*/ 1108869368 w 565"/>
                <a:gd name="T113" fmla="*/ 756047072 h 1209"/>
                <a:gd name="T114" fmla="*/ 1068546846 w 565"/>
                <a:gd name="T115" fmla="*/ 647681119 h 1209"/>
                <a:gd name="T116" fmla="*/ 1058466215 w 565"/>
                <a:gd name="T117" fmla="*/ 549394206 h 1209"/>
                <a:gd name="T118" fmla="*/ 1060987166 w 565"/>
                <a:gd name="T119" fmla="*/ 481350763 h 1209"/>
                <a:gd name="T120" fmla="*/ 1023184008 w 565"/>
                <a:gd name="T121" fmla="*/ 292338201 h 1209"/>
                <a:gd name="T122" fmla="*/ 982861485 w 565"/>
                <a:gd name="T123" fmla="*/ 191531925 h 120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565" h="1209">
                  <a:moveTo>
                    <a:pt x="62" y="0"/>
                  </a:moveTo>
                  <a:lnTo>
                    <a:pt x="62" y="0"/>
                  </a:lnTo>
                  <a:lnTo>
                    <a:pt x="51" y="24"/>
                  </a:lnTo>
                  <a:lnTo>
                    <a:pt x="44" y="46"/>
                  </a:lnTo>
                  <a:lnTo>
                    <a:pt x="38" y="63"/>
                  </a:lnTo>
                  <a:lnTo>
                    <a:pt x="29" y="84"/>
                  </a:lnTo>
                  <a:lnTo>
                    <a:pt x="16" y="113"/>
                  </a:lnTo>
                  <a:lnTo>
                    <a:pt x="5" y="143"/>
                  </a:lnTo>
                  <a:lnTo>
                    <a:pt x="1" y="155"/>
                  </a:lnTo>
                  <a:lnTo>
                    <a:pt x="0" y="164"/>
                  </a:lnTo>
                  <a:lnTo>
                    <a:pt x="0" y="200"/>
                  </a:lnTo>
                  <a:lnTo>
                    <a:pt x="3" y="265"/>
                  </a:lnTo>
                  <a:lnTo>
                    <a:pt x="7" y="341"/>
                  </a:lnTo>
                  <a:lnTo>
                    <a:pt x="10" y="376"/>
                  </a:lnTo>
                  <a:lnTo>
                    <a:pt x="14" y="407"/>
                  </a:lnTo>
                  <a:lnTo>
                    <a:pt x="16" y="433"/>
                  </a:lnTo>
                  <a:lnTo>
                    <a:pt x="22" y="455"/>
                  </a:lnTo>
                  <a:lnTo>
                    <a:pt x="29" y="491"/>
                  </a:lnTo>
                  <a:lnTo>
                    <a:pt x="32" y="508"/>
                  </a:lnTo>
                  <a:lnTo>
                    <a:pt x="36" y="526"/>
                  </a:lnTo>
                  <a:lnTo>
                    <a:pt x="37" y="545"/>
                  </a:lnTo>
                  <a:lnTo>
                    <a:pt x="38" y="569"/>
                  </a:lnTo>
                  <a:lnTo>
                    <a:pt x="40" y="641"/>
                  </a:lnTo>
                  <a:lnTo>
                    <a:pt x="45" y="734"/>
                  </a:lnTo>
                  <a:lnTo>
                    <a:pt x="51" y="866"/>
                  </a:lnTo>
                  <a:lnTo>
                    <a:pt x="53" y="875"/>
                  </a:lnTo>
                  <a:lnTo>
                    <a:pt x="55" y="884"/>
                  </a:lnTo>
                  <a:lnTo>
                    <a:pt x="62" y="902"/>
                  </a:lnTo>
                  <a:lnTo>
                    <a:pt x="68" y="916"/>
                  </a:lnTo>
                  <a:lnTo>
                    <a:pt x="71" y="925"/>
                  </a:lnTo>
                  <a:lnTo>
                    <a:pt x="73" y="1009"/>
                  </a:lnTo>
                  <a:lnTo>
                    <a:pt x="75" y="1097"/>
                  </a:lnTo>
                  <a:lnTo>
                    <a:pt x="76" y="1103"/>
                  </a:lnTo>
                  <a:lnTo>
                    <a:pt x="77" y="1108"/>
                  </a:lnTo>
                  <a:lnTo>
                    <a:pt x="82" y="1117"/>
                  </a:lnTo>
                  <a:lnTo>
                    <a:pt x="94" y="1130"/>
                  </a:lnTo>
                  <a:lnTo>
                    <a:pt x="95" y="1136"/>
                  </a:lnTo>
                  <a:lnTo>
                    <a:pt x="95" y="1144"/>
                  </a:lnTo>
                  <a:lnTo>
                    <a:pt x="95" y="1153"/>
                  </a:lnTo>
                  <a:lnTo>
                    <a:pt x="94" y="1159"/>
                  </a:lnTo>
                  <a:lnTo>
                    <a:pt x="90" y="1166"/>
                  </a:lnTo>
                  <a:lnTo>
                    <a:pt x="85" y="1171"/>
                  </a:lnTo>
                  <a:lnTo>
                    <a:pt x="81" y="1178"/>
                  </a:lnTo>
                  <a:lnTo>
                    <a:pt x="81" y="1181"/>
                  </a:lnTo>
                  <a:lnTo>
                    <a:pt x="81" y="1184"/>
                  </a:lnTo>
                  <a:lnTo>
                    <a:pt x="82" y="1187"/>
                  </a:lnTo>
                  <a:lnTo>
                    <a:pt x="85" y="1189"/>
                  </a:lnTo>
                  <a:lnTo>
                    <a:pt x="93" y="1196"/>
                  </a:lnTo>
                  <a:lnTo>
                    <a:pt x="102" y="1201"/>
                  </a:lnTo>
                  <a:lnTo>
                    <a:pt x="107" y="1202"/>
                  </a:lnTo>
                  <a:lnTo>
                    <a:pt x="111" y="1203"/>
                  </a:lnTo>
                  <a:lnTo>
                    <a:pt x="134" y="1203"/>
                  </a:lnTo>
                  <a:lnTo>
                    <a:pt x="159" y="1203"/>
                  </a:lnTo>
                  <a:lnTo>
                    <a:pt x="165" y="1201"/>
                  </a:lnTo>
                  <a:lnTo>
                    <a:pt x="173" y="1197"/>
                  </a:lnTo>
                  <a:lnTo>
                    <a:pt x="175" y="1194"/>
                  </a:lnTo>
                  <a:lnTo>
                    <a:pt x="178" y="1191"/>
                  </a:lnTo>
                  <a:lnTo>
                    <a:pt x="179" y="1187"/>
                  </a:lnTo>
                  <a:lnTo>
                    <a:pt x="179" y="1181"/>
                  </a:lnTo>
                  <a:lnTo>
                    <a:pt x="181" y="1172"/>
                  </a:lnTo>
                  <a:lnTo>
                    <a:pt x="184" y="1163"/>
                  </a:lnTo>
                  <a:lnTo>
                    <a:pt x="187" y="1156"/>
                  </a:lnTo>
                  <a:lnTo>
                    <a:pt x="188" y="1152"/>
                  </a:lnTo>
                  <a:lnTo>
                    <a:pt x="188" y="1147"/>
                  </a:lnTo>
                  <a:lnTo>
                    <a:pt x="188" y="1136"/>
                  </a:lnTo>
                  <a:lnTo>
                    <a:pt x="191" y="1125"/>
                  </a:lnTo>
                  <a:lnTo>
                    <a:pt x="195" y="1108"/>
                  </a:lnTo>
                  <a:lnTo>
                    <a:pt x="197" y="1094"/>
                  </a:lnTo>
                  <a:lnTo>
                    <a:pt x="199" y="1064"/>
                  </a:lnTo>
                  <a:lnTo>
                    <a:pt x="200" y="1030"/>
                  </a:lnTo>
                  <a:lnTo>
                    <a:pt x="200" y="998"/>
                  </a:lnTo>
                  <a:lnTo>
                    <a:pt x="195" y="909"/>
                  </a:lnTo>
                  <a:lnTo>
                    <a:pt x="192" y="858"/>
                  </a:lnTo>
                  <a:lnTo>
                    <a:pt x="191" y="822"/>
                  </a:lnTo>
                  <a:lnTo>
                    <a:pt x="192" y="743"/>
                  </a:lnTo>
                  <a:lnTo>
                    <a:pt x="194" y="697"/>
                  </a:lnTo>
                  <a:lnTo>
                    <a:pt x="195" y="658"/>
                  </a:lnTo>
                  <a:lnTo>
                    <a:pt x="199" y="594"/>
                  </a:lnTo>
                  <a:lnTo>
                    <a:pt x="199" y="570"/>
                  </a:lnTo>
                  <a:lnTo>
                    <a:pt x="200" y="557"/>
                  </a:lnTo>
                  <a:lnTo>
                    <a:pt x="214" y="501"/>
                  </a:lnTo>
                  <a:lnTo>
                    <a:pt x="226" y="446"/>
                  </a:lnTo>
                  <a:lnTo>
                    <a:pt x="226" y="434"/>
                  </a:lnTo>
                  <a:lnTo>
                    <a:pt x="225" y="419"/>
                  </a:lnTo>
                  <a:lnTo>
                    <a:pt x="221" y="393"/>
                  </a:lnTo>
                  <a:lnTo>
                    <a:pt x="222" y="381"/>
                  </a:lnTo>
                  <a:lnTo>
                    <a:pt x="223" y="371"/>
                  </a:lnTo>
                  <a:lnTo>
                    <a:pt x="225" y="372"/>
                  </a:lnTo>
                  <a:lnTo>
                    <a:pt x="228" y="377"/>
                  </a:lnTo>
                  <a:lnTo>
                    <a:pt x="239" y="395"/>
                  </a:lnTo>
                  <a:lnTo>
                    <a:pt x="250" y="419"/>
                  </a:lnTo>
                  <a:lnTo>
                    <a:pt x="256" y="429"/>
                  </a:lnTo>
                  <a:lnTo>
                    <a:pt x="258" y="438"/>
                  </a:lnTo>
                  <a:lnTo>
                    <a:pt x="272" y="496"/>
                  </a:lnTo>
                  <a:lnTo>
                    <a:pt x="280" y="531"/>
                  </a:lnTo>
                  <a:lnTo>
                    <a:pt x="285" y="553"/>
                  </a:lnTo>
                  <a:lnTo>
                    <a:pt x="289" y="574"/>
                  </a:lnTo>
                  <a:lnTo>
                    <a:pt x="297" y="602"/>
                  </a:lnTo>
                  <a:lnTo>
                    <a:pt x="311" y="647"/>
                  </a:lnTo>
                  <a:lnTo>
                    <a:pt x="314" y="653"/>
                  </a:lnTo>
                  <a:lnTo>
                    <a:pt x="318" y="660"/>
                  </a:lnTo>
                  <a:lnTo>
                    <a:pt x="331" y="678"/>
                  </a:lnTo>
                  <a:lnTo>
                    <a:pt x="342" y="695"/>
                  </a:lnTo>
                  <a:lnTo>
                    <a:pt x="346" y="703"/>
                  </a:lnTo>
                  <a:lnTo>
                    <a:pt x="347" y="708"/>
                  </a:lnTo>
                  <a:lnTo>
                    <a:pt x="358" y="757"/>
                  </a:lnTo>
                  <a:lnTo>
                    <a:pt x="365" y="788"/>
                  </a:lnTo>
                  <a:lnTo>
                    <a:pt x="368" y="808"/>
                  </a:lnTo>
                  <a:lnTo>
                    <a:pt x="371" y="849"/>
                  </a:lnTo>
                  <a:lnTo>
                    <a:pt x="372" y="876"/>
                  </a:lnTo>
                  <a:lnTo>
                    <a:pt x="372" y="893"/>
                  </a:lnTo>
                  <a:lnTo>
                    <a:pt x="367" y="931"/>
                  </a:lnTo>
                  <a:lnTo>
                    <a:pt x="363" y="964"/>
                  </a:lnTo>
                  <a:lnTo>
                    <a:pt x="363" y="982"/>
                  </a:lnTo>
                  <a:lnTo>
                    <a:pt x="363" y="994"/>
                  </a:lnTo>
                  <a:lnTo>
                    <a:pt x="362" y="1000"/>
                  </a:lnTo>
                  <a:lnTo>
                    <a:pt x="355" y="1009"/>
                  </a:lnTo>
                  <a:lnTo>
                    <a:pt x="343" y="1026"/>
                  </a:lnTo>
                  <a:lnTo>
                    <a:pt x="325" y="1052"/>
                  </a:lnTo>
                  <a:lnTo>
                    <a:pt x="322" y="1059"/>
                  </a:lnTo>
                  <a:lnTo>
                    <a:pt x="319" y="1068"/>
                  </a:lnTo>
                  <a:lnTo>
                    <a:pt x="319" y="1072"/>
                  </a:lnTo>
                  <a:lnTo>
                    <a:pt x="319" y="1075"/>
                  </a:lnTo>
                  <a:lnTo>
                    <a:pt x="320" y="1079"/>
                  </a:lnTo>
                  <a:lnTo>
                    <a:pt x="323" y="1083"/>
                  </a:lnTo>
                  <a:lnTo>
                    <a:pt x="346" y="1103"/>
                  </a:lnTo>
                  <a:lnTo>
                    <a:pt x="359" y="1113"/>
                  </a:lnTo>
                  <a:lnTo>
                    <a:pt x="364" y="1117"/>
                  </a:lnTo>
                  <a:lnTo>
                    <a:pt x="368" y="1118"/>
                  </a:lnTo>
                  <a:lnTo>
                    <a:pt x="373" y="1117"/>
                  </a:lnTo>
                  <a:lnTo>
                    <a:pt x="380" y="1116"/>
                  </a:lnTo>
                  <a:lnTo>
                    <a:pt x="384" y="1114"/>
                  </a:lnTo>
                  <a:lnTo>
                    <a:pt x="387" y="1113"/>
                  </a:lnTo>
                  <a:lnTo>
                    <a:pt x="400" y="1128"/>
                  </a:lnTo>
                  <a:lnTo>
                    <a:pt x="408" y="1140"/>
                  </a:lnTo>
                  <a:lnTo>
                    <a:pt x="415" y="1149"/>
                  </a:lnTo>
                  <a:lnTo>
                    <a:pt x="416" y="1153"/>
                  </a:lnTo>
                  <a:lnTo>
                    <a:pt x="421" y="1159"/>
                  </a:lnTo>
                  <a:lnTo>
                    <a:pt x="433" y="1172"/>
                  </a:lnTo>
                  <a:lnTo>
                    <a:pt x="446" y="1184"/>
                  </a:lnTo>
                  <a:lnTo>
                    <a:pt x="456" y="1192"/>
                  </a:lnTo>
                  <a:lnTo>
                    <a:pt x="466" y="1196"/>
                  </a:lnTo>
                  <a:lnTo>
                    <a:pt x="481" y="1202"/>
                  </a:lnTo>
                  <a:lnTo>
                    <a:pt x="495" y="1206"/>
                  </a:lnTo>
                  <a:lnTo>
                    <a:pt x="503" y="1207"/>
                  </a:lnTo>
                  <a:lnTo>
                    <a:pt x="508" y="1209"/>
                  </a:lnTo>
                  <a:lnTo>
                    <a:pt x="522" y="1207"/>
                  </a:lnTo>
                  <a:lnTo>
                    <a:pt x="537" y="1205"/>
                  </a:lnTo>
                  <a:lnTo>
                    <a:pt x="561" y="1202"/>
                  </a:lnTo>
                  <a:lnTo>
                    <a:pt x="563" y="1201"/>
                  </a:lnTo>
                  <a:lnTo>
                    <a:pt x="565" y="1198"/>
                  </a:lnTo>
                  <a:lnTo>
                    <a:pt x="565" y="1188"/>
                  </a:lnTo>
                  <a:lnTo>
                    <a:pt x="563" y="1178"/>
                  </a:lnTo>
                  <a:lnTo>
                    <a:pt x="561" y="1171"/>
                  </a:lnTo>
                  <a:lnTo>
                    <a:pt x="558" y="1167"/>
                  </a:lnTo>
                  <a:lnTo>
                    <a:pt x="554" y="1163"/>
                  </a:lnTo>
                  <a:lnTo>
                    <a:pt x="541" y="1154"/>
                  </a:lnTo>
                  <a:lnTo>
                    <a:pt x="527" y="1145"/>
                  </a:lnTo>
                  <a:lnTo>
                    <a:pt x="518" y="1138"/>
                  </a:lnTo>
                  <a:lnTo>
                    <a:pt x="510" y="1126"/>
                  </a:lnTo>
                  <a:lnTo>
                    <a:pt x="500" y="1109"/>
                  </a:lnTo>
                  <a:lnTo>
                    <a:pt x="491" y="1091"/>
                  </a:lnTo>
                  <a:lnTo>
                    <a:pt x="487" y="1079"/>
                  </a:lnTo>
                  <a:lnTo>
                    <a:pt x="486" y="1059"/>
                  </a:lnTo>
                  <a:lnTo>
                    <a:pt x="486" y="1021"/>
                  </a:lnTo>
                  <a:lnTo>
                    <a:pt x="487" y="940"/>
                  </a:lnTo>
                  <a:lnTo>
                    <a:pt x="488" y="918"/>
                  </a:lnTo>
                  <a:lnTo>
                    <a:pt x="491" y="889"/>
                  </a:lnTo>
                  <a:lnTo>
                    <a:pt x="500" y="819"/>
                  </a:lnTo>
                  <a:lnTo>
                    <a:pt x="515" y="712"/>
                  </a:lnTo>
                  <a:lnTo>
                    <a:pt x="515" y="699"/>
                  </a:lnTo>
                  <a:lnTo>
                    <a:pt x="515" y="686"/>
                  </a:lnTo>
                  <a:lnTo>
                    <a:pt x="514" y="655"/>
                  </a:lnTo>
                  <a:lnTo>
                    <a:pt x="512" y="628"/>
                  </a:lnTo>
                  <a:lnTo>
                    <a:pt x="509" y="610"/>
                  </a:lnTo>
                  <a:lnTo>
                    <a:pt x="488" y="512"/>
                  </a:lnTo>
                  <a:lnTo>
                    <a:pt x="474" y="446"/>
                  </a:lnTo>
                  <a:lnTo>
                    <a:pt x="465" y="403"/>
                  </a:lnTo>
                  <a:lnTo>
                    <a:pt x="460" y="375"/>
                  </a:lnTo>
                  <a:lnTo>
                    <a:pt x="453" y="342"/>
                  </a:lnTo>
                  <a:lnTo>
                    <a:pt x="446" y="315"/>
                  </a:lnTo>
                  <a:lnTo>
                    <a:pt x="443" y="305"/>
                  </a:lnTo>
                  <a:lnTo>
                    <a:pt x="440" y="300"/>
                  </a:lnTo>
                  <a:lnTo>
                    <a:pt x="435" y="291"/>
                  </a:lnTo>
                  <a:lnTo>
                    <a:pt x="431" y="278"/>
                  </a:lnTo>
                  <a:lnTo>
                    <a:pt x="424" y="257"/>
                  </a:lnTo>
                  <a:lnTo>
                    <a:pt x="422" y="247"/>
                  </a:lnTo>
                  <a:lnTo>
                    <a:pt x="421" y="234"/>
                  </a:lnTo>
                  <a:lnTo>
                    <a:pt x="420" y="218"/>
                  </a:lnTo>
                  <a:lnTo>
                    <a:pt x="421" y="206"/>
                  </a:lnTo>
                  <a:lnTo>
                    <a:pt x="421" y="200"/>
                  </a:lnTo>
                  <a:lnTo>
                    <a:pt x="421" y="191"/>
                  </a:lnTo>
                  <a:lnTo>
                    <a:pt x="417" y="166"/>
                  </a:lnTo>
                  <a:lnTo>
                    <a:pt x="408" y="128"/>
                  </a:lnTo>
                  <a:lnTo>
                    <a:pt x="406" y="116"/>
                  </a:lnTo>
                  <a:lnTo>
                    <a:pt x="399" y="100"/>
                  </a:lnTo>
                  <a:lnTo>
                    <a:pt x="394" y="85"/>
                  </a:lnTo>
                  <a:lnTo>
                    <a:pt x="390" y="76"/>
                  </a:lnTo>
                  <a:lnTo>
                    <a:pt x="380" y="19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 dirty="0"/>
            </a:p>
          </p:txBody>
        </p:sp>
        <p:sp>
          <p:nvSpPr>
            <p:cNvPr id="14427" name="Freeform 22">
              <a:extLst>
                <a:ext uri="{FF2B5EF4-FFF2-40B4-BE49-F238E27FC236}">
                  <a16:creationId xmlns:a16="http://schemas.microsoft.com/office/drawing/2014/main" id="{3E5EFF85-2103-40D6-BC8C-5B2E6A33F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8575" y="2940050"/>
              <a:ext cx="295275" cy="482600"/>
            </a:xfrm>
            <a:custGeom>
              <a:avLst/>
              <a:gdLst>
                <a:gd name="T0" fmla="*/ 468749063 w 186"/>
                <a:gd name="T1" fmla="*/ 372983125 h 304"/>
                <a:gd name="T2" fmla="*/ 466229700 w 186"/>
                <a:gd name="T3" fmla="*/ 345262200 h 304"/>
                <a:gd name="T4" fmla="*/ 468749063 w 186"/>
                <a:gd name="T5" fmla="*/ 322580000 h 304"/>
                <a:gd name="T6" fmla="*/ 458668438 w 186"/>
                <a:gd name="T7" fmla="*/ 176410938 h 304"/>
                <a:gd name="T8" fmla="*/ 456149075 w 186"/>
                <a:gd name="T9" fmla="*/ 166330313 h 304"/>
                <a:gd name="T10" fmla="*/ 423386250 w 186"/>
                <a:gd name="T11" fmla="*/ 108367513 h 304"/>
                <a:gd name="T12" fmla="*/ 378023438 w 186"/>
                <a:gd name="T13" fmla="*/ 52924075 h 304"/>
                <a:gd name="T14" fmla="*/ 365423450 w 186"/>
                <a:gd name="T15" fmla="*/ 42843450 h 304"/>
                <a:gd name="T16" fmla="*/ 302418750 w 186"/>
                <a:gd name="T17" fmla="*/ 12601575 h 304"/>
                <a:gd name="T18" fmla="*/ 244455950 w 186"/>
                <a:gd name="T19" fmla="*/ 0 h 304"/>
                <a:gd name="T20" fmla="*/ 221773750 w 186"/>
                <a:gd name="T21" fmla="*/ 2520950 h 304"/>
                <a:gd name="T22" fmla="*/ 168851263 w 186"/>
                <a:gd name="T23" fmla="*/ 25201563 h 304"/>
                <a:gd name="T24" fmla="*/ 153730325 w 186"/>
                <a:gd name="T25" fmla="*/ 35282188 h 304"/>
                <a:gd name="T26" fmla="*/ 115927188 w 186"/>
                <a:gd name="T27" fmla="*/ 52924075 h 304"/>
                <a:gd name="T28" fmla="*/ 75604688 w 186"/>
                <a:gd name="T29" fmla="*/ 68045013 h 304"/>
                <a:gd name="T30" fmla="*/ 65524063 w 186"/>
                <a:gd name="T31" fmla="*/ 75604688 h 304"/>
                <a:gd name="T32" fmla="*/ 35282188 w 186"/>
                <a:gd name="T33" fmla="*/ 110886875 h 304"/>
                <a:gd name="T34" fmla="*/ 10080625 w 186"/>
                <a:gd name="T35" fmla="*/ 151209375 h 304"/>
                <a:gd name="T36" fmla="*/ 2520950 w 186"/>
                <a:gd name="T37" fmla="*/ 173891575 h 304"/>
                <a:gd name="T38" fmla="*/ 0 w 186"/>
                <a:gd name="T39" fmla="*/ 214214075 h 304"/>
                <a:gd name="T40" fmla="*/ 15120938 w 186"/>
                <a:gd name="T41" fmla="*/ 277217188 h 304"/>
                <a:gd name="T42" fmla="*/ 12601575 w 186"/>
                <a:gd name="T43" fmla="*/ 297378438 h 304"/>
                <a:gd name="T44" fmla="*/ 0 w 186"/>
                <a:gd name="T45" fmla="*/ 347781563 h 304"/>
                <a:gd name="T46" fmla="*/ 0 w 186"/>
                <a:gd name="T47" fmla="*/ 362902500 h 304"/>
                <a:gd name="T48" fmla="*/ 0 w 186"/>
                <a:gd name="T49" fmla="*/ 378023438 h 304"/>
                <a:gd name="T50" fmla="*/ 15120938 w 186"/>
                <a:gd name="T51" fmla="*/ 410786263 h 304"/>
                <a:gd name="T52" fmla="*/ 20161250 w 186"/>
                <a:gd name="T53" fmla="*/ 418345938 h 304"/>
                <a:gd name="T54" fmla="*/ 32762825 w 186"/>
                <a:gd name="T55" fmla="*/ 458668438 h 304"/>
                <a:gd name="T56" fmla="*/ 52924075 w 186"/>
                <a:gd name="T57" fmla="*/ 506552200 h 304"/>
                <a:gd name="T58" fmla="*/ 57964388 w 186"/>
                <a:gd name="T59" fmla="*/ 519152188 h 304"/>
                <a:gd name="T60" fmla="*/ 80645000 w 186"/>
                <a:gd name="T61" fmla="*/ 524192500 h 304"/>
                <a:gd name="T62" fmla="*/ 93246575 w 186"/>
                <a:gd name="T63" fmla="*/ 529232813 h 304"/>
                <a:gd name="T64" fmla="*/ 103327200 w 186"/>
                <a:gd name="T65" fmla="*/ 546874700 h 304"/>
                <a:gd name="T66" fmla="*/ 100806250 w 186"/>
                <a:gd name="T67" fmla="*/ 589716563 h 304"/>
                <a:gd name="T68" fmla="*/ 93246575 w 186"/>
                <a:gd name="T69" fmla="*/ 609877813 h 304"/>
                <a:gd name="T70" fmla="*/ 78125638 w 186"/>
                <a:gd name="T71" fmla="*/ 635079375 h 304"/>
                <a:gd name="T72" fmla="*/ 80645000 w 186"/>
                <a:gd name="T73" fmla="*/ 708164700 h 304"/>
                <a:gd name="T74" fmla="*/ 327620313 w 186"/>
                <a:gd name="T75" fmla="*/ 745966250 h 304"/>
                <a:gd name="T76" fmla="*/ 378023438 w 186"/>
                <a:gd name="T77" fmla="*/ 713205013 h 304"/>
                <a:gd name="T78" fmla="*/ 420866888 w 186"/>
                <a:gd name="T79" fmla="*/ 675401875 h 304"/>
                <a:gd name="T80" fmla="*/ 423386250 w 186"/>
                <a:gd name="T81" fmla="*/ 665321250 h 304"/>
                <a:gd name="T82" fmla="*/ 448587813 w 186"/>
                <a:gd name="T83" fmla="*/ 486390950 h 304"/>
                <a:gd name="T84" fmla="*/ 448587813 w 186"/>
                <a:gd name="T85" fmla="*/ 453628125 h 304"/>
                <a:gd name="T86" fmla="*/ 456149075 w 186"/>
                <a:gd name="T87" fmla="*/ 425907200 h 304"/>
                <a:gd name="T88" fmla="*/ 461189388 w 186"/>
                <a:gd name="T89" fmla="*/ 418345938 h 304"/>
                <a:gd name="T90" fmla="*/ 468749063 w 186"/>
                <a:gd name="T91" fmla="*/ 388104063 h 304"/>
                <a:gd name="T92" fmla="*/ 468749063 w 186"/>
                <a:gd name="T93" fmla="*/ 372983125 h 3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86" h="304">
                  <a:moveTo>
                    <a:pt x="186" y="148"/>
                  </a:moveTo>
                  <a:lnTo>
                    <a:pt x="186" y="148"/>
                  </a:lnTo>
                  <a:lnTo>
                    <a:pt x="185" y="141"/>
                  </a:lnTo>
                  <a:lnTo>
                    <a:pt x="185" y="137"/>
                  </a:lnTo>
                  <a:lnTo>
                    <a:pt x="186" y="128"/>
                  </a:lnTo>
                  <a:lnTo>
                    <a:pt x="185" y="100"/>
                  </a:lnTo>
                  <a:lnTo>
                    <a:pt x="182" y="70"/>
                  </a:lnTo>
                  <a:lnTo>
                    <a:pt x="181" y="66"/>
                  </a:lnTo>
                  <a:lnTo>
                    <a:pt x="178" y="60"/>
                  </a:lnTo>
                  <a:lnTo>
                    <a:pt x="168" y="43"/>
                  </a:lnTo>
                  <a:lnTo>
                    <a:pt x="156" y="27"/>
                  </a:lnTo>
                  <a:lnTo>
                    <a:pt x="150" y="21"/>
                  </a:lnTo>
                  <a:lnTo>
                    <a:pt x="145" y="17"/>
                  </a:lnTo>
                  <a:lnTo>
                    <a:pt x="133" y="10"/>
                  </a:lnTo>
                  <a:lnTo>
                    <a:pt x="120" y="5"/>
                  </a:lnTo>
                  <a:lnTo>
                    <a:pt x="106" y="1"/>
                  </a:lnTo>
                  <a:lnTo>
                    <a:pt x="97" y="0"/>
                  </a:lnTo>
                  <a:lnTo>
                    <a:pt x="88" y="1"/>
                  </a:lnTo>
                  <a:lnTo>
                    <a:pt x="77" y="5"/>
                  </a:lnTo>
                  <a:lnTo>
                    <a:pt x="67" y="10"/>
                  </a:lnTo>
                  <a:lnTo>
                    <a:pt x="61" y="14"/>
                  </a:lnTo>
                  <a:lnTo>
                    <a:pt x="55" y="18"/>
                  </a:lnTo>
                  <a:lnTo>
                    <a:pt x="46" y="21"/>
                  </a:lnTo>
                  <a:lnTo>
                    <a:pt x="37" y="23"/>
                  </a:lnTo>
                  <a:lnTo>
                    <a:pt x="30" y="27"/>
                  </a:lnTo>
                  <a:lnTo>
                    <a:pt x="26" y="30"/>
                  </a:lnTo>
                  <a:lnTo>
                    <a:pt x="22" y="34"/>
                  </a:lnTo>
                  <a:lnTo>
                    <a:pt x="14" y="44"/>
                  </a:lnTo>
                  <a:lnTo>
                    <a:pt x="4" y="60"/>
                  </a:lnTo>
                  <a:lnTo>
                    <a:pt x="2" y="63"/>
                  </a:lnTo>
                  <a:lnTo>
                    <a:pt x="1" y="69"/>
                  </a:lnTo>
                  <a:lnTo>
                    <a:pt x="0" y="85"/>
                  </a:lnTo>
                  <a:lnTo>
                    <a:pt x="4" y="100"/>
                  </a:lnTo>
                  <a:lnTo>
                    <a:pt x="6" y="110"/>
                  </a:lnTo>
                  <a:lnTo>
                    <a:pt x="5" y="118"/>
                  </a:lnTo>
                  <a:lnTo>
                    <a:pt x="2" y="128"/>
                  </a:lnTo>
                  <a:lnTo>
                    <a:pt x="0" y="138"/>
                  </a:lnTo>
                  <a:lnTo>
                    <a:pt x="0" y="144"/>
                  </a:lnTo>
                  <a:lnTo>
                    <a:pt x="0" y="150"/>
                  </a:lnTo>
                  <a:lnTo>
                    <a:pt x="2" y="158"/>
                  </a:lnTo>
                  <a:lnTo>
                    <a:pt x="6" y="163"/>
                  </a:lnTo>
                  <a:lnTo>
                    <a:pt x="8" y="166"/>
                  </a:lnTo>
                  <a:lnTo>
                    <a:pt x="9" y="171"/>
                  </a:lnTo>
                  <a:lnTo>
                    <a:pt x="13" y="182"/>
                  </a:lnTo>
                  <a:lnTo>
                    <a:pt x="17" y="195"/>
                  </a:lnTo>
                  <a:lnTo>
                    <a:pt x="21" y="201"/>
                  </a:lnTo>
                  <a:lnTo>
                    <a:pt x="23" y="206"/>
                  </a:lnTo>
                  <a:lnTo>
                    <a:pt x="28" y="207"/>
                  </a:lnTo>
                  <a:lnTo>
                    <a:pt x="32" y="208"/>
                  </a:lnTo>
                  <a:lnTo>
                    <a:pt x="37" y="210"/>
                  </a:lnTo>
                  <a:lnTo>
                    <a:pt x="40" y="212"/>
                  </a:lnTo>
                  <a:lnTo>
                    <a:pt x="41" y="217"/>
                  </a:lnTo>
                  <a:lnTo>
                    <a:pt x="41" y="224"/>
                  </a:lnTo>
                  <a:lnTo>
                    <a:pt x="40" y="234"/>
                  </a:lnTo>
                  <a:lnTo>
                    <a:pt x="37" y="242"/>
                  </a:lnTo>
                  <a:lnTo>
                    <a:pt x="36" y="246"/>
                  </a:lnTo>
                  <a:lnTo>
                    <a:pt x="31" y="252"/>
                  </a:lnTo>
                  <a:lnTo>
                    <a:pt x="19" y="266"/>
                  </a:lnTo>
                  <a:lnTo>
                    <a:pt x="32" y="281"/>
                  </a:lnTo>
                  <a:lnTo>
                    <a:pt x="72" y="304"/>
                  </a:lnTo>
                  <a:lnTo>
                    <a:pt x="130" y="296"/>
                  </a:lnTo>
                  <a:lnTo>
                    <a:pt x="150" y="283"/>
                  </a:lnTo>
                  <a:lnTo>
                    <a:pt x="163" y="272"/>
                  </a:lnTo>
                  <a:lnTo>
                    <a:pt x="167" y="268"/>
                  </a:lnTo>
                  <a:lnTo>
                    <a:pt x="168" y="264"/>
                  </a:lnTo>
                  <a:lnTo>
                    <a:pt x="173" y="229"/>
                  </a:lnTo>
                  <a:lnTo>
                    <a:pt x="178" y="193"/>
                  </a:lnTo>
                  <a:lnTo>
                    <a:pt x="178" y="180"/>
                  </a:lnTo>
                  <a:lnTo>
                    <a:pt x="178" y="175"/>
                  </a:lnTo>
                  <a:lnTo>
                    <a:pt x="181" y="169"/>
                  </a:lnTo>
                  <a:lnTo>
                    <a:pt x="183" y="166"/>
                  </a:lnTo>
                  <a:lnTo>
                    <a:pt x="186" y="160"/>
                  </a:lnTo>
                  <a:lnTo>
                    <a:pt x="186" y="154"/>
                  </a:lnTo>
                  <a:lnTo>
                    <a:pt x="186" y="148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 dirty="0"/>
            </a:p>
          </p:txBody>
        </p:sp>
        <p:sp>
          <p:nvSpPr>
            <p:cNvPr id="14428" name="Freeform 23">
              <a:extLst>
                <a:ext uri="{FF2B5EF4-FFF2-40B4-BE49-F238E27FC236}">
                  <a16:creationId xmlns:a16="http://schemas.microsoft.com/office/drawing/2014/main" id="{22DD5EC6-B8F7-4B7D-917C-D07880688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6775" y="2640013"/>
              <a:ext cx="1257300" cy="1527175"/>
            </a:xfrm>
            <a:custGeom>
              <a:avLst/>
              <a:gdLst>
                <a:gd name="T0" fmla="*/ 148690013 w 792"/>
                <a:gd name="T1" fmla="*/ 0 h 962"/>
                <a:gd name="T2" fmla="*/ 176410938 w 792"/>
                <a:gd name="T3" fmla="*/ 50403125 h 962"/>
                <a:gd name="T4" fmla="*/ 254536575 w 792"/>
                <a:gd name="T5" fmla="*/ 257055938 h 962"/>
                <a:gd name="T6" fmla="*/ 428426563 w 792"/>
                <a:gd name="T7" fmla="*/ 627519700 h 962"/>
                <a:gd name="T8" fmla="*/ 506552200 w 792"/>
                <a:gd name="T9" fmla="*/ 801409688 h 962"/>
                <a:gd name="T10" fmla="*/ 551915013 w 792"/>
                <a:gd name="T11" fmla="*/ 977820625 h 962"/>
                <a:gd name="T12" fmla="*/ 584676250 w 792"/>
                <a:gd name="T13" fmla="*/ 1010583450 h 962"/>
                <a:gd name="T14" fmla="*/ 645160000 w 792"/>
                <a:gd name="T15" fmla="*/ 1043344688 h 962"/>
                <a:gd name="T16" fmla="*/ 751006563 w 792"/>
                <a:gd name="T17" fmla="*/ 1078626875 h 962"/>
                <a:gd name="T18" fmla="*/ 766127500 w 792"/>
                <a:gd name="T19" fmla="*/ 1073586563 h 962"/>
                <a:gd name="T20" fmla="*/ 919857825 w 792"/>
                <a:gd name="T21" fmla="*/ 1146671888 h 962"/>
                <a:gd name="T22" fmla="*/ 987901250 w 792"/>
                <a:gd name="T23" fmla="*/ 1161792825 h 962"/>
                <a:gd name="T24" fmla="*/ 1053425313 w 792"/>
                <a:gd name="T25" fmla="*/ 1131550950 h 962"/>
                <a:gd name="T26" fmla="*/ 1131550950 w 792"/>
                <a:gd name="T27" fmla="*/ 1108868750 h 962"/>
                <a:gd name="T28" fmla="*/ 1166833138 w 792"/>
                <a:gd name="T29" fmla="*/ 1121470325 h 962"/>
                <a:gd name="T30" fmla="*/ 1232357200 w 792"/>
                <a:gd name="T31" fmla="*/ 1116430013 h 962"/>
                <a:gd name="T32" fmla="*/ 1305440938 w 792"/>
                <a:gd name="T33" fmla="*/ 1078626875 h 962"/>
                <a:gd name="T34" fmla="*/ 1376005313 w 792"/>
                <a:gd name="T35" fmla="*/ 1020664075 h 962"/>
                <a:gd name="T36" fmla="*/ 1388606888 w 792"/>
                <a:gd name="T37" fmla="*/ 987901250 h 962"/>
                <a:gd name="T38" fmla="*/ 1512093750 w 792"/>
                <a:gd name="T39" fmla="*/ 745966250 h 962"/>
                <a:gd name="T40" fmla="*/ 1640622513 w 792"/>
                <a:gd name="T41" fmla="*/ 541834388 h 962"/>
                <a:gd name="T42" fmla="*/ 1675904700 w 792"/>
                <a:gd name="T43" fmla="*/ 456149075 h 962"/>
                <a:gd name="T44" fmla="*/ 1842235013 w 792"/>
                <a:gd name="T45" fmla="*/ 138609388 h 962"/>
                <a:gd name="T46" fmla="*/ 1995963750 w 792"/>
                <a:gd name="T47" fmla="*/ 194052825 h 962"/>
                <a:gd name="T48" fmla="*/ 1958162200 w 792"/>
                <a:gd name="T49" fmla="*/ 320060638 h 962"/>
                <a:gd name="T50" fmla="*/ 1907759075 w 792"/>
                <a:gd name="T51" fmla="*/ 511592513 h 962"/>
                <a:gd name="T52" fmla="*/ 1829633438 w 792"/>
                <a:gd name="T53" fmla="*/ 723285638 h 962"/>
                <a:gd name="T54" fmla="*/ 1784270625 w 792"/>
                <a:gd name="T55" fmla="*/ 851812813 h 962"/>
                <a:gd name="T56" fmla="*/ 1718746563 w 792"/>
                <a:gd name="T57" fmla="*/ 985381888 h 962"/>
                <a:gd name="T58" fmla="*/ 1575098450 w 792"/>
                <a:gd name="T59" fmla="*/ 1277720013 h 962"/>
                <a:gd name="T60" fmla="*/ 1461690625 w 792"/>
                <a:gd name="T61" fmla="*/ 1587698438 h 962"/>
                <a:gd name="T62" fmla="*/ 1353324700 w 792"/>
                <a:gd name="T63" fmla="*/ 2038807200 h 962"/>
                <a:gd name="T64" fmla="*/ 1257558763 w 792"/>
                <a:gd name="T65" fmla="*/ 2147483647 h 962"/>
                <a:gd name="T66" fmla="*/ 1229836250 w 792"/>
                <a:gd name="T67" fmla="*/ 2147483647 h 962"/>
                <a:gd name="T68" fmla="*/ 1060986575 w 792"/>
                <a:gd name="T69" fmla="*/ 2147483647 h 962"/>
                <a:gd name="T70" fmla="*/ 630039063 w 792"/>
                <a:gd name="T71" fmla="*/ 2147483647 h 962"/>
                <a:gd name="T72" fmla="*/ 483870000 w 792"/>
                <a:gd name="T73" fmla="*/ 2147483647 h 962"/>
                <a:gd name="T74" fmla="*/ 365423450 w 792"/>
                <a:gd name="T75" fmla="*/ 2147483647 h 962"/>
                <a:gd name="T76" fmla="*/ 322580000 w 792"/>
                <a:gd name="T77" fmla="*/ 2109371575 h 962"/>
                <a:gd name="T78" fmla="*/ 320060638 w 792"/>
                <a:gd name="T79" fmla="*/ 1885076875 h 962"/>
                <a:gd name="T80" fmla="*/ 322580000 w 792"/>
                <a:gd name="T81" fmla="*/ 1562496875 h 962"/>
                <a:gd name="T82" fmla="*/ 345262200 w 792"/>
                <a:gd name="T83" fmla="*/ 1464211575 h 962"/>
                <a:gd name="T84" fmla="*/ 234375325 w 792"/>
                <a:gd name="T85" fmla="*/ 1197075013 h 962"/>
                <a:gd name="T86" fmla="*/ 166330313 w 792"/>
                <a:gd name="T87" fmla="*/ 967740000 h 962"/>
                <a:gd name="T88" fmla="*/ 131048125 w 792"/>
                <a:gd name="T89" fmla="*/ 798890325 h 962"/>
                <a:gd name="T90" fmla="*/ 98286888 w 792"/>
                <a:gd name="T91" fmla="*/ 498990938 h 962"/>
                <a:gd name="T92" fmla="*/ 40322500 w 792"/>
                <a:gd name="T93" fmla="*/ 322580000 h 962"/>
                <a:gd name="T94" fmla="*/ 22682200 w 792"/>
                <a:gd name="T95" fmla="*/ 221773750 h 96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792" h="962">
                  <a:moveTo>
                    <a:pt x="0" y="29"/>
                  </a:moveTo>
                  <a:lnTo>
                    <a:pt x="0" y="29"/>
                  </a:lnTo>
                  <a:lnTo>
                    <a:pt x="59" y="0"/>
                  </a:lnTo>
                  <a:lnTo>
                    <a:pt x="61" y="0"/>
                  </a:lnTo>
                  <a:lnTo>
                    <a:pt x="62" y="2"/>
                  </a:lnTo>
                  <a:lnTo>
                    <a:pt x="66" y="8"/>
                  </a:lnTo>
                  <a:lnTo>
                    <a:pt x="70" y="20"/>
                  </a:lnTo>
                  <a:lnTo>
                    <a:pt x="74" y="33"/>
                  </a:lnTo>
                  <a:lnTo>
                    <a:pt x="83" y="58"/>
                  </a:lnTo>
                  <a:lnTo>
                    <a:pt x="101" y="102"/>
                  </a:lnTo>
                  <a:lnTo>
                    <a:pt x="119" y="146"/>
                  </a:lnTo>
                  <a:lnTo>
                    <a:pt x="132" y="174"/>
                  </a:lnTo>
                  <a:lnTo>
                    <a:pt x="170" y="249"/>
                  </a:lnTo>
                  <a:lnTo>
                    <a:pt x="190" y="293"/>
                  </a:lnTo>
                  <a:lnTo>
                    <a:pt x="198" y="309"/>
                  </a:lnTo>
                  <a:lnTo>
                    <a:pt x="201" y="318"/>
                  </a:lnTo>
                  <a:lnTo>
                    <a:pt x="209" y="352"/>
                  </a:lnTo>
                  <a:lnTo>
                    <a:pt x="216" y="383"/>
                  </a:lnTo>
                  <a:lnTo>
                    <a:pt x="219" y="388"/>
                  </a:lnTo>
                  <a:lnTo>
                    <a:pt x="223" y="393"/>
                  </a:lnTo>
                  <a:lnTo>
                    <a:pt x="228" y="399"/>
                  </a:lnTo>
                  <a:lnTo>
                    <a:pt x="232" y="401"/>
                  </a:lnTo>
                  <a:lnTo>
                    <a:pt x="242" y="408"/>
                  </a:lnTo>
                  <a:lnTo>
                    <a:pt x="250" y="413"/>
                  </a:lnTo>
                  <a:lnTo>
                    <a:pt x="256" y="414"/>
                  </a:lnTo>
                  <a:lnTo>
                    <a:pt x="265" y="417"/>
                  </a:lnTo>
                  <a:lnTo>
                    <a:pt x="278" y="419"/>
                  </a:lnTo>
                  <a:lnTo>
                    <a:pt x="290" y="424"/>
                  </a:lnTo>
                  <a:lnTo>
                    <a:pt x="298" y="428"/>
                  </a:lnTo>
                  <a:lnTo>
                    <a:pt x="303" y="433"/>
                  </a:lnTo>
                  <a:lnTo>
                    <a:pt x="304" y="436"/>
                  </a:lnTo>
                  <a:lnTo>
                    <a:pt x="304" y="426"/>
                  </a:lnTo>
                  <a:lnTo>
                    <a:pt x="329" y="439"/>
                  </a:lnTo>
                  <a:lnTo>
                    <a:pt x="349" y="449"/>
                  </a:lnTo>
                  <a:lnTo>
                    <a:pt x="365" y="455"/>
                  </a:lnTo>
                  <a:lnTo>
                    <a:pt x="374" y="458"/>
                  </a:lnTo>
                  <a:lnTo>
                    <a:pt x="381" y="459"/>
                  </a:lnTo>
                  <a:lnTo>
                    <a:pt x="392" y="461"/>
                  </a:lnTo>
                  <a:lnTo>
                    <a:pt x="396" y="459"/>
                  </a:lnTo>
                  <a:lnTo>
                    <a:pt x="402" y="457"/>
                  </a:lnTo>
                  <a:lnTo>
                    <a:pt x="418" y="449"/>
                  </a:lnTo>
                  <a:lnTo>
                    <a:pt x="439" y="437"/>
                  </a:lnTo>
                  <a:lnTo>
                    <a:pt x="445" y="439"/>
                  </a:lnTo>
                  <a:lnTo>
                    <a:pt x="449" y="440"/>
                  </a:lnTo>
                  <a:lnTo>
                    <a:pt x="453" y="443"/>
                  </a:lnTo>
                  <a:lnTo>
                    <a:pt x="457" y="444"/>
                  </a:lnTo>
                  <a:lnTo>
                    <a:pt x="463" y="445"/>
                  </a:lnTo>
                  <a:lnTo>
                    <a:pt x="471" y="446"/>
                  </a:lnTo>
                  <a:lnTo>
                    <a:pt x="479" y="445"/>
                  </a:lnTo>
                  <a:lnTo>
                    <a:pt x="489" y="443"/>
                  </a:lnTo>
                  <a:lnTo>
                    <a:pt x="499" y="437"/>
                  </a:lnTo>
                  <a:lnTo>
                    <a:pt x="510" y="432"/>
                  </a:lnTo>
                  <a:lnTo>
                    <a:pt x="518" y="428"/>
                  </a:lnTo>
                  <a:lnTo>
                    <a:pt x="521" y="427"/>
                  </a:lnTo>
                  <a:lnTo>
                    <a:pt x="525" y="424"/>
                  </a:lnTo>
                  <a:lnTo>
                    <a:pt x="537" y="415"/>
                  </a:lnTo>
                  <a:lnTo>
                    <a:pt x="546" y="405"/>
                  </a:lnTo>
                  <a:lnTo>
                    <a:pt x="549" y="401"/>
                  </a:lnTo>
                  <a:lnTo>
                    <a:pt x="550" y="397"/>
                  </a:lnTo>
                  <a:lnTo>
                    <a:pt x="551" y="392"/>
                  </a:lnTo>
                  <a:lnTo>
                    <a:pt x="554" y="383"/>
                  </a:lnTo>
                  <a:lnTo>
                    <a:pt x="567" y="356"/>
                  </a:lnTo>
                  <a:lnTo>
                    <a:pt x="584" y="325"/>
                  </a:lnTo>
                  <a:lnTo>
                    <a:pt x="600" y="296"/>
                  </a:lnTo>
                  <a:lnTo>
                    <a:pt x="637" y="241"/>
                  </a:lnTo>
                  <a:lnTo>
                    <a:pt x="651" y="215"/>
                  </a:lnTo>
                  <a:lnTo>
                    <a:pt x="657" y="199"/>
                  </a:lnTo>
                  <a:lnTo>
                    <a:pt x="661" y="189"/>
                  </a:lnTo>
                  <a:lnTo>
                    <a:pt x="665" y="181"/>
                  </a:lnTo>
                  <a:lnTo>
                    <a:pt x="673" y="165"/>
                  </a:lnTo>
                  <a:lnTo>
                    <a:pt x="696" y="119"/>
                  </a:lnTo>
                  <a:lnTo>
                    <a:pt x="731" y="55"/>
                  </a:lnTo>
                  <a:lnTo>
                    <a:pt x="758" y="64"/>
                  </a:lnTo>
                  <a:lnTo>
                    <a:pt x="777" y="70"/>
                  </a:lnTo>
                  <a:lnTo>
                    <a:pt x="792" y="77"/>
                  </a:lnTo>
                  <a:lnTo>
                    <a:pt x="784" y="99"/>
                  </a:lnTo>
                  <a:lnTo>
                    <a:pt x="780" y="115"/>
                  </a:lnTo>
                  <a:lnTo>
                    <a:pt x="777" y="127"/>
                  </a:lnTo>
                  <a:lnTo>
                    <a:pt x="775" y="140"/>
                  </a:lnTo>
                  <a:lnTo>
                    <a:pt x="770" y="162"/>
                  </a:lnTo>
                  <a:lnTo>
                    <a:pt x="757" y="203"/>
                  </a:lnTo>
                  <a:lnTo>
                    <a:pt x="740" y="247"/>
                  </a:lnTo>
                  <a:lnTo>
                    <a:pt x="730" y="272"/>
                  </a:lnTo>
                  <a:lnTo>
                    <a:pt x="727" y="281"/>
                  </a:lnTo>
                  <a:lnTo>
                    <a:pt x="726" y="287"/>
                  </a:lnTo>
                  <a:lnTo>
                    <a:pt x="724" y="294"/>
                  </a:lnTo>
                  <a:lnTo>
                    <a:pt x="721" y="305"/>
                  </a:lnTo>
                  <a:lnTo>
                    <a:pt x="708" y="338"/>
                  </a:lnTo>
                  <a:lnTo>
                    <a:pt x="693" y="370"/>
                  </a:lnTo>
                  <a:lnTo>
                    <a:pt x="687" y="383"/>
                  </a:lnTo>
                  <a:lnTo>
                    <a:pt x="682" y="391"/>
                  </a:lnTo>
                  <a:lnTo>
                    <a:pt x="677" y="400"/>
                  </a:lnTo>
                  <a:lnTo>
                    <a:pt x="668" y="417"/>
                  </a:lnTo>
                  <a:lnTo>
                    <a:pt x="646" y="462"/>
                  </a:lnTo>
                  <a:lnTo>
                    <a:pt x="625" y="507"/>
                  </a:lnTo>
                  <a:lnTo>
                    <a:pt x="613" y="534"/>
                  </a:lnTo>
                  <a:lnTo>
                    <a:pt x="593" y="593"/>
                  </a:lnTo>
                  <a:lnTo>
                    <a:pt x="580" y="630"/>
                  </a:lnTo>
                  <a:lnTo>
                    <a:pt x="572" y="656"/>
                  </a:lnTo>
                  <a:lnTo>
                    <a:pt x="552" y="737"/>
                  </a:lnTo>
                  <a:lnTo>
                    <a:pt x="537" y="809"/>
                  </a:lnTo>
                  <a:lnTo>
                    <a:pt x="518" y="878"/>
                  </a:lnTo>
                  <a:lnTo>
                    <a:pt x="505" y="924"/>
                  </a:lnTo>
                  <a:lnTo>
                    <a:pt x="499" y="939"/>
                  </a:lnTo>
                  <a:lnTo>
                    <a:pt x="497" y="947"/>
                  </a:lnTo>
                  <a:lnTo>
                    <a:pt x="493" y="948"/>
                  </a:lnTo>
                  <a:lnTo>
                    <a:pt x="488" y="951"/>
                  </a:lnTo>
                  <a:lnTo>
                    <a:pt x="468" y="955"/>
                  </a:lnTo>
                  <a:lnTo>
                    <a:pt x="444" y="957"/>
                  </a:lnTo>
                  <a:lnTo>
                    <a:pt x="421" y="960"/>
                  </a:lnTo>
                  <a:lnTo>
                    <a:pt x="384" y="961"/>
                  </a:lnTo>
                  <a:lnTo>
                    <a:pt x="331" y="962"/>
                  </a:lnTo>
                  <a:lnTo>
                    <a:pt x="281" y="961"/>
                  </a:lnTo>
                  <a:lnTo>
                    <a:pt x="250" y="960"/>
                  </a:lnTo>
                  <a:lnTo>
                    <a:pt x="240" y="957"/>
                  </a:lnTo>
                  <a:lnTo>
                    <a:pt x="225" y="952"/>
                  </a:lnTo>
                  <a:lnTo>
                    <a:pt x="192" y="938"/>
                  </a:lnTo>
                  <a:lnTo>
                    <a:pt x="159" y="922"/>
                  </a:lnTo>
                  <a:lnTo>
                    <a:pt x="149" y="916"/>
                  </a:lnTo>
                  <a:lnTo>
                    <a:pt x="145" y="912"/>
                  </a:lnTo>
                  <a:lnTo>
                    <a:pt x="143" y="903"/>
                  </a:lnTo>
                  <a:lnTo>
                    <a:pt x="136" y="881"/>
                  </a:lnTo>
                  <a:lnTo>
                    <a:pt x="130" y="852"/>
                  </a:lnTo>
                  <a:lnTo>
                    <a:pt x="128" y="837"/>
                  </a:lnTo>
                  <a:lnTo>
                    <a:pt x="127" y="823"/>
                  </a:lnTo>
                  <a:lnTo>
                    <a:pt x="126" y="788"/>
                  </a:lnTo>
                  <a:lnTo>
                    <a:pt x="127" y="748"/>
                  </a:lnTo>
                  <a:lnTo>
                    <a:pt x="128" y="687"/>
                  </a:lnTo>
                  <a:lnTo>
                    <a:pt x="128" y="643"/>
                  </a:lnTo>
                  <a:lnTo>
                    <a:pt x="128" y="620"/>
                  </a:lnTo>
                  <a:lnTo>
                    <a:pt x="130" y="611"/>
                  </a:lnTo>
                  <a:lnTo>
                    <a:pt x="131" y="605"/>
                  </a:lnTo>
                  <a:lnTo>
                    <a:pt x="137" y="581"/>
                  </a:lnTo>
                  <a:lnTo>
                    <a:pt x="141" y="564"/>
                  </a:lnTo>
                  <a:lnTo>
                    <a:pt x="113" y="514"/>
                  </a:lnTo>
                  <a:lnTo>
                    <a:pt x="93" y="475"/>
                  </a:lnTo>
                  <a:lnTo>
                    <a:pt x="86" y="459"/>
                  </a:lnTo>
                  <a:lnTo>
                    <a:pt x="82" y="449"/>
                  </a:lnTo>
                  <a:lnTo>
                    <a:pt x="66" y="384"/>
                  </a:lnTo>
                  <a:lnTo>
                    <a:pt x="56" y="344"/>
                  </a:lnTo>
                  <a:lnTo>
                    <a:pt x="53" y="329"/>
                  </a:lnTo>
                  <a:lnTo>
                    <a:pt x="52" y="317"/>
                  </a:lnTo>
                  <a:lnTo>
                    <a:pt x="51" y="293"/>
                  </a:lnTo>
                  <a:lnTo>
                    <a:pt x="47" y="256"/>
                  </a:lnTo>
                  <a:lnTo>
                    <a:pt x="43" y="221"/>
                  </a:lnTo>
                  <a:lnTo>
                    <a:pt x="39" y="198"/>
                  </a:lnTo>
                  <a:lnTo>
                    <a:pt x="33" y="179"/>
                  </a:lnTo>
                  <a:lnTo>
                    <a:pt x="24" y="153"/>
                  </a:lnTo>
                  <a:lnTo>
                    <a:pt x="16" y="128"/>
                  </a:lnTo>
                  <a:lnTo>
                    <a:pt x="13" y="118"/>
                  </a:lnTo>
                  <a:lnTo>
                    <a:pt x="12" y="109"/>
                  </a:lnTo>
                  <a:lnTo>
                    <a:pt x="9" y="88"/>
                  </a:lnTo>
                  <a:lnTo>
                    <a:pt x="6" y="62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9DBB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 dirty="0"/>
            </a:p>
          </p:txBody>
        </p:sp>
        <p:sp>
          <p:nvSpPr>
            <p:cNvPr id="14429" name="Freeform 24">
              <a:extLst>
                <a:ext uri="{FF2B5EF4-FFF2-40B4-BE49-F238E27FC236}">
                  <a16:creationId xmlns:a16="http://schemas.microsoft.com/office/drawing/2014/main" id="{BA25E9E1-501D-481A-BFDE-C92D4666C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3378200"/>
              <a:ext cx="165100" cy="827088"/>
            </a:xfrm>
            <a:custGeom>
              <a:avLst/>
              <a:gdLst>
                <a:gd name="T0" fmla="*/ 166330313 w 104"/>
                <a:gd name="T1" fmla="*/ 0 h 521"/>
                <a:gd name="T2" fmla="*/ 166330313 w 104"/>
                <a:gd name="T3" fmla="*/ 0 h 521"/>
                <a:gd name="T4" fmla="*/ 133569075 w 104"/>
                <a:gd name="T5" fmla="*/ 60483787 h 521"/>
                <a:gd name="T6" fmla="*/ 110886875 w 104"/>
                <a:gd name="T7" fmla="*/ 105846626 h 521"/>
                <a:gd name="T8" fmla="*/ 98286888 w 104"/>
                <a:gd name="T9" fmla="*/ 128528840 h 521"/>
                <a:gd name="T10" fmla="*/ 98286888 w 104"/>
                <a:gd name="T11" fmla="*/ 128528840 h 521"/>
                <a:gd name="T12" fmla="*/ 100806250 w 104"/>
                <a:gd name="T13" fmla="*/ 138609471 h 521"/>
                <a:gd name="T14" fmla="*/ 110886875 w 104"/>
                <a:gd name="T15" fmla="*/ 156249782 h 521"/>
                <a:gd name="T16" fmla="*/ 120967500 w 104"/>
                <a:gd name="T17" fmla="*/ 173891680 h 521"/>
                <a:gd name="T18" fmla="*/ 120967500 w 104"/>
                <a:gd name="T19" fmla="*/ 173891680 h 521"/>
                <a:gd name="T20" fmla="*/ 90725625 w 104"/>
                <a:gd name="T21" fmla="*/ 307459248 h 521"/>
                <a:gd name="T22" fmla="*/ 73085325 w 104"/>
                <a:gd name="T23" fmla="*/ 425907457 h 521"/>
                <a:gd name="T24" fmla="*/ 63004700 w 104"/>
                <a:gd name="T25" fmla="*/ 481350928 h 521"/>
                <a:gd name="T26" fmla="*/ 57964388 w 104"/>
                <a:gd name="T27" fmla="*/ 526713768 h 521"/>
                <a:gd name="T28" fmla="*/ 57964388 w 104"/>
                <a:gd name="T29" fmla="*/ 526713768 h 521"/>
                <a:gd name="T30" fmla="*/ 45362813 w 104"/>
                <a:gd name="T31" fmla="*/ 657761973 h 521"/>
                <a:gd name="T32" fmla="*/ 25201563 w 104"/>
                <a:gd name="T33" fmla="*/ 839213332 h 521"/>
                <a:gd name="T34" fmla="*/ 7561263 w 104"/>
                <a:gd name="T35" fmla="*/ 1005543745 h 521"/>
                <a:gd name="T36" fmla="*/ 0 w 104"/>
                <a:gd name="T37" fmla="*/ 1103829105 h 521"/>
                <a:gd name="T38" fmla="*/ 0 w 104"/>
                <a:gd name="T39" fmla="*/ 1103829105 h 521"/>
                <a:gd name="T40" fmla="*/ 0 w 104"/>
                <a:gd name="T41" fmla="*/ 1126511319 h 521"/>
                <a:gd name="T42" fmla="*/ 7561263 w 104"/>
                <a:gd name="T43" fmla="*/ 1156753212 h 521"/>
                <a:gd name="T44" fmla="*/ 30241875 w 104"/>
                <a:gd name="T45" fmla="*/ 1217236998 h 521"/>
                <a:gd name="T46" fmla="*/ 52924075 w 104"/>
                <a:gd name="T47" fmla="*/ 1275199833 h 521"/>
                <a:gd name="T48" fmla="*/ 65524063 w 104"/>
                <a:gd name="T49" fmla="*/ 1307962678 h 521"/>
                <a:gd name="T50" fmla="*/ 65524063 w 104"/>
                <a:gd name="T51" fmla="*/ 1307962678 h 521"/>
                <a:gd name="T52" fmla="*/ 68045013 w 104"/>
                <a:gd name="T53" fmla="*/ 1313002994 h 521"/>
                <a:gd name="T54" fmla="*/ 75604688 w 104"/>
                <a:gd name="T55" fmla="*/ 1313002994 h 521"/>
                <a:gd name="T56" fmla="*/ 95765938 w 104"/>
                <a:gd name="T57" fmla="*/ 1305441727 h 521"/>
                <a:gd name="T58" fmla="*/ 120967500 w 104"/>
                <a:gd name="T59" fmla="*/ 1290320780 h 521"/>
                <a:gd name="T60" fmla="*/ 153730325 w 104"/>
                <a:gd name="T61" fmla="*/ 1267640154 h 521"/>
                <a:gd name="T62" fmla="*/ 183972200 w 104"/>
                <a:gd name="T63" fmla="*/ 1239917625 h 521"/>
                <a:gd name="T64" fmla="*/ 211693125 w 104"/>
                <a:gd name="T65" fmla="*/ 1207156367 h 521"/>
                <a:gd name="T66" fmla="*/ 221773750 w 104"/>
                <a:gd name="T67" fmla="*/ 1192035421 h 521"/>
                <a:gd name="T68" fmla="*/ 231854375 w 104"/>
                <a:gd name="T69" fmla="*/ 1171874158 h 521"/>
                <a:gd name="T70" fmla="*/ 239415638 w 104"/>
                <a:gd name="T71" fmla="*/ 1151712896 h 521"/>
                <a:gd name="T72" fmla="*/ 241935000 w 104"/>
                <a:gd name="T73" fmla="*/ 1134070998 h 521"/>
                <a:gd name="T74" fmla="*/ 241935000 w 104"/>
                <a:gd name="T75" fmla="*/ 1134070998 h 521"/>
                <a:gd name="T76" fmla="*/ 246975313 w 104"/>
                <a:gd name="T77" fmla="*/ 1083667843 h 521"/>
                <a:gd name="T78" fmla="*/ 252015625 w 104"/>
                <a:gd name="T79" fmla="*/ 1018143740 h 521"/>
                <a:gd name="T80" fmla="*/ 257055938 w 104"/>
                <a:gd name="T81" fmla="*/ 866934274 h 521"/>
                <a:gd name="T82" fmla="*/ 262096250 w 104"/>
                <a:gd name="T83" fmla="*/ 645160390 h 521"/>
                <a:gd name="T84" fmla="*/ 262096250 w 104"/>
                <a:gd name="T85" fmla="*/ 645160390 h 521"/>
                <a:gd name="T86" fmla="*/ 257055938 w 104"/>
                <a:gd name="T87" fmla="*/ 433467137 h 521"/>
                <a:gd name="T88" fmla="*/ 254536575 w 104"/>
                <a:gd name="T89" fmla="*/ 302418933 h 521"/>
                <a:gd name="T90" fmla="*/ 252015625 w 104"/>
                <a:gd name="T91" fmla="*/ 229335151 h 521"/>
                <a:gd name="T92" fmla="*/ 252015625 w 104"/>
                <a:gd name="T93" fmla="*/ 229335151 h 521"/>
                <a:gd name="T94" fmla="*/ 246975313 w 104"/>
                <a:gd name="T95" fmla="*/ 206652937 h 521"/>
                <a:gd name="T96" fmla="*/ 241935000 w 104"/>
                <a:gd name="T97" fmla="*/ 191531991 h 521"/>
                <a:gd name="T98" fmla="*/ 234375325 w 104"/>
                <a:gd name="T99" fmla="*/ 178931996 h 521"/>
                <a:gd name="T100" fmla="*/ 262096250 w 104"/>
                <a:gd name="T101" fmla="*/ 118448209 h 521"/>
                <a:gd name="T102" fmla="*/ 199093138 w 104"/>
                <a:gd name="T103" fmla="*/ 0 h 521"/>
                <a:gd name="T104" fmla="*/ 166330313 w 104"/>
                <a:gd name="T105" fmla="*/ 0 h 5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4" h="521">
                  <a:moveTo>
                    <a:pt x="66" y="0"/>
                  </a:moveTo>
                  <a:lnTo>
                    <a:pt x="66" y="0"/>
                  </a:lnTo>
                  <a:lnTo>
                    <a:pt x="53" y="24"/>
                  </a:lnTo>
                  <a:lnTo>
                    <a:pt x="44" y="42"/>
                  </a:lnTo>
                  <a:lnTo>
                    <a:pt x="39" y="51"/>
                  </a:lnTo>
                  <a:lnTo>
                    <a:pt x="40" y="55"/>
                  </a:lnTo>
                  <a:lnTo>
                    <a:pt x="44" y="62"/>
                  </a:lnTo>
                  <a:lnTo>
                    <a:pt x="48" y="69"/>
                  </a:lnTo>
                  <a:lnTo>
                    <a:pt x="36" y="122"/>
                  </a:lnTo>
                  <a:lnTo>
                    <a:pt x="29" y="169"/>
                  </a:lnTo>
                  <a:lnTo>
                    <a:pt x="25" y="191"/>
                  </a:lnTo>
                  <a:lnTo>
                    <a:pt x="23" y="209"/>
                  </a:lnTo>
                  <a:lnTo>
                    <a:pt x="18" y="261"/>
                  </a:lnTo>
                  <a:lnTo>
                    <a:pt x="10" y="333"/>
                  </a:lnTo>
                  <a:lnTo>
                    <a:pt x="3" y="399"/>
                  </a:lnTo>
                  <a:lnTo>
                    <a:pt x="0" y="438"/>
                  </a:lnTo>
                  <a:lnTo>
                    <a:pt x="0" y="447"/>
                  </a:lnTo>
                  <a:lnTo>
                    <a:pt x="3" y="459"/>
                  </a:lnTo>
                  <a:lnTo>
                    <a:pt x="12" y="483"/>
                  </a:lnTo>
                  <a:lnTo>
                    <a:pt x="21" y="506"/>
                  </a:lnTo>
                  <a:lnTo>
                    <a:pt x="26" y="519"/>
                  </a:lnTo>
                  <a:lnTo>
                    <a:pt x="27" y="521"/>
                  </a:lnTo>
                  <a:lnTo>
                    <a:pt x="30" y="521"/>
                  </a:lnTo>
                  <a:lnTo>
                    <a:pt x="38" y="518"/>
                  </a:lnTo>
                  <a:lnTo>
                    <a:pt x="48" y="512"/>
                  </a:lnTo>
                  <a:lnTo>
                    <a:pt x="61" y="503"/>
                  </a:lnTo>
                  <a:lnTo>
                    <a:pt x="73" y="492"/>
                  </a:lnTo>
                  <a:lnTo>
                    <a:pt x="84" y="479"/>
                  </a:lnTo>
                  <a:lnTo>
                    <a:pt x="88" y="473"/>
                  </a:lnTo>
                  <a:lnTo>
                    <a:pt x="92" y="465"/>
                  </a:lnTo>
                  <a:lnTo>
                    <a:pt x="95" y="457"/>
                  </a:lnTo>
                  <a:lnTo>
                    <a:pt x="96" y="450"/>
                  </a:lnTo>
                  <a:lnTo>
                    <a:pt x="98" y="430"/>
                  </a:lnTo>
                  <a:lnTo>
                    <a:pt x="100" y="404"/>
                  </a:lnTo>
                  <a:lnTo>
                    <a:pt x="102" y="344"/>
                  </a:lnTo>
                  <a:lnTo>
                    <a:pt x="104" y="256"/>
                  </a:lnTo>
                  <a:lnTo>
                    <a:pt x="102" y="172"/>
                  </a:lnTo>
                  <a:lnTo>
                    <a:pt x="101" y="120"/>
                  </a:lnTo>
                  <a:lnTo>
                    <a:pt x="100" y="91"/>
                  </a:lnTo>
                  <a:lnTo>
                    <a:pt x="98" y="82"/>
                  </a:lnTo>
                  <a:lnTo>
                    <a:pt x="96" y="76"/>
                  </a:lnTo>
                  <a:lnTo>
                    <a:pt x="93" y="71"/>
                  </a:lnTo>
                  <a:lnTo>
                    <a:pt x="104" y="47"/>
                  </a:lnTo>
                  <a:lnTo>
                    <a:pt x="79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 dirty="0"/>
            </a:p>
          </p:txBody>
        </p:sp>
        <p:sp>
          <p:nvSpPr>
            <p:cNvPr id="14430" name="Freeform 25">
              <a:extLst>
                <a:ext uri="{FF2B5EF4-FFF2-40B4-BE49-F238E27FC236}">
                  <a16:creationId xmlns:a16="http://schemas.microsoft.com/office/drawing/2014/main" id="{CDAEB09F-A106-4321-BD6F-099E7306C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25" y="2932113"/>
              <a:ext cx="195263" cy="288925"/>
            </a:xfrm>
            <a:custGeom>
              <a:avLst/>
              <a:gdLst>
                <a:gd name="T0" fmla="*/ 163811369 w 123"/>
                <a:gd name="T1" fmla="*/ 335181575 h 182"/>
                <a:gd name="T2" fmla="*/ 183972671 w 123"/>
                <a:gd name="T3" fmla="*/ 312499375 h 182"/>
                <a:gd name="T4" fmla="*/ 183972671 w 123"/>
                <a:gd name="T5" fmla="*/ 312499375 h 182"/>
                <a:gd name="T6" fmla="*/ 189012996 w 123"/>
                <a:gd name="T7" fmla="*/ 287297813 h 182"/>
                <a:gd name="T8" fmla="*/ 191532365 w 123"/>
                <a:gd name="T9" fmla="*/ 267136563 h 182"/>
                <a:gd name="T10" fmla="*/ 201613016 w 123"/>
                <a:gd name="T11" fmla="*/ 246975313 h 182"/>
                <a:gd name="T12" fmla="*/ 201613016 w 123"/>
                <a:gd name="T13" fmla="*/ 246975313 h 182"/>
                <a:gd name="T14" fmla="*/ 209174298 w 123"/>
                <a:gd name="T15" fmla="*/ 241935000 h 182"/>
                <a:gd name="T16" fmla="*/ 219254949 w 123"/>
                <a:gd name="T17" fmla="*/ 241935000 h 182"/>
                <a:gd name="T18" fmla="*/ 224295274 w 123"/>
                <a:gd name="T19" fmla="*/ 244455950 h 182"/>
                <a:gd name="T20" fmla="*/ 234375925 w 123"/>
                <a:gd name="T21" fmla="*/ 249496263 h 182"/>
                <a:gd name="T22" fmla="*/ 246975945 w 123"/>
                <a:gd name="T23" fmla="*/ 264617200 h 182"/>
                <a:gd name="T24" fmla="*/ 252016270 w 123"/>
                <a:gd name="T25" fmla="*/ 274697825 h 182"/>
                <a:gd name="T26" fmla="*/ 254537227 w 123"/>
                <a:gd name="T27" fmla="*/ 279738138 h 182"/>
                <a:gd name="T28" fmla="*/ 254537227 w 123"/>
                <a:gd name="T29" fmla="*/ 279738138 h 182"/>
                <a:gd name="T30" fmla="*/ 254537227 w 123"/>
                <a:gd name="T31" fmla="*/ 375504075 h 182"/>
                <a:gd name="T32" fmla="*/ 257056596 w 123"/>
                <a:gd name="T33" fmla="*/ 458668438 h 182"/>
                <a:gd name="T34" fmla="*/ 257056596 w 123"/>
                <a:gd name="T35" fmla="*/ 458668438 h 182"/>
                <a:gd name="T36" fmla="*/ 257056596 w 123"/>
                <a:gd name="T37" fmla="*/ 458668438 h 182"/>
                <a:gd name="T38" fmla="*/ 262096921 w 123"/>
                <a:gd name="T39" fmla="*/ 458668438 h 182"/>
                <a:gd name="T40" fmla="*/ 267137247 w 123"/>
                <a:gd name="T41" fmla="*/ 453628125 h 182"/>
                <a:gd name="T42" fmla="*/ 284779179 w 123"/>
                <a:gd name="T43" fmla="*/ 425907200 h 182"/>
                <a:gd name="T44" fmla="*/ 309980806 w 123"/>
                <a:gd name="T45" fmla="*/ 380544388 h 182"/>
                <a:gd name="T46" fmla="*/ 294859830 w 123"/>
                <a:gd name="T47" fmla="*/ 241935000 h 182"/>
                <a:gd name="T48" fmla="*/ 277217897 w 123"/>
                <a:gd name="T49" fmla="*/ 146169063 h 182"/>
                <a:gd name="T50" fmla="*/ 234375925 w 123"/>
                <a:gd name="T51" fmla="*/ 85685313 h 182"/>
                <a:gd name="T52" fmla="*/ 163811369 w 123"/>
                <a:gd name="T53" fmla="*/ 22682200 h 182"/>
                <a:gd name="T54" fmla="*/ 75604881 w 123"/>
                <a:gd name="T55" fmla="*/ 0 h 182"/>
                <a:gd name="T56" fmla="*/ 0 w 123"/>
                <a:gd name="T57" fmla="*/ 12601575 h 182"/>
                <a:gd name="T58" fmla="*/ 0 w 123"/>
                <a:gd name="T59" fmla="*/ 12601575 h 182"/>
                <a:gd name="T60" fmla="*/ 22682258 w 123"/>
                <a:gd name="T61" fmla="*/ 22682200 h 182"/>
                <a:gd name="T62" fmla="*/ 63004861 w 123"/>
                <a:gd name="T63" fmla="*/ 37803138 h 182"/>
                <a:gd name="T64" fmla="*/ 63004861 w 123"/>
                <a:gd name="T65" fmla="*/ 37803138 h 182"/>
                <a:gd name="T66" fmla="*/ 88206488 w 123"/>
                <a:gd name="T67" fmla="*/ 57964388 h 182"/>
                <a:gd name="T68" fmla="*/ 118448441 w 123"/>
                <a:gd name="T69" fmla="*/ 85685313 h 182"/>
                <a:gd name="T70" fmla="*/ 143650068 w 123"/>
                <a:gd name="T71" fmla="*/ 113407825 h 182"/>
                <a:gd name="T72" fmla="*/ 151209762 w 123"/>
                <a:gd name="T73" fmla="*/ 126007813 h 182"/>
                <a:gd name="T74" fmla="*/ 153730719 w 123"/>
                <a:gd name="T75" fmla="*/ 133569075 h 182"/>
                <a:gd name="T76" fmla="*/ 153730719 w 123"/>
                <a:gd name="T77" fmla="*/ 133569075 h 182"/>
                <a:gd name="T78" fmla="*/ 163811369 w 123"/>
                <a:gd name="T79" fmla="*/ 335181575 h 182"/>
                <a:gd name="T80" fmla="*/ 163811369 w 123"/>
                <a:gd name="T81" fmla="*/ 335181575 h 18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3" h="182">
                  <a:moveTo>
                    <a:pt x="65" y="133"/>
                  </a:moveTo>
                  <a:lnTo>
                    <a:pt x="73" y="124"/>
                  </a:lnTo>
                  <a:lnTo>
                    <a:pt x="75" y="114"/>
                  </a:lnTo>
                  <a:lnTo>
                    <a:pt x="76" y="106"/>
                  </a:lnTo>
                  <a:lnTo>
                    <a:pt x="80" y="98"/>
                  </a:lnTo>
                  <a:lnTo>
                    <a:pt x="83" y="96"/>
                  </a:lnTo>
                  <a:lnTo>
                    <a:pt x="87" y="96"/>
                  </a:lnTo>
                  <a:lnTo>
                    <a:pt x="89" y="97"/>
                  </a:lnTo>
                  <a:lnTo>
                    <a:pt x="93" y="99"/>
                  </a:lnTo>
                  <a:lnTo>
                    <a:pt x="98" y="105"/>
                  </a:lnTo>
                  <a:lnTo>
                    <a:pt x="100" y="109"/>
                  </a:lnTo>
                  <a:lnTo>
                    <a:pt x="101" y="111"/>
                  </a:lnTo>
                  <a:lnTo>
                    <a:pt x="101" y="149"/>
                  </a:lnTo>
                  <a:lnTo>
                    <a:pt x="102" y="182"/>
                  </a:lnTo>
                  <a:lnTo>
                    <a:pt x="104" y="182"/>
                  </a:lnTo>
                  <a:lnTo>
                    <a:pt x="106" y="180"/>
                  </a:lnTo>
                  <a:lnTo>
                    <a:pt x="113" y="169"/>
                  </a:lnTo>
                  <a:lnTo>
                    <a:pt x="123" y="151"/>
                  </a:lnTo>
                  <a:lnTo>
                    <a:pt x="117" y="96"/>
                  </a:lnTo>
                  <a:lnTo>
                    <a:pt x="110" y="58"/>
                  </a:lnTo>
                  <a:lnTo>
                    <a:pt x="93" y="34"/>
                  </a:lnTo>
                  <a:lnTo>
                    <a:pt x="65" y="9"/>
                  </a:lnTo>
                  <a:lnTo>
                    <a:pt x="30" y="0"/>
                  </a:lnTo>
                  <a:lnTo>
                    <a:pt x="0" y="5"/>
                  </a:lnTo>
                  <a:lnTo>
                    <a:pt x="9" y="9"/>
                  </a:lnTo>
                  <a:lnTo>
                    <a:pt x="25" y="15"/>
                  </a:lnTo>
                  <a:lnTo>
                    <a:pt x="35" y="23"/>
                  </a:lnTo>
                  <a:lnTo>
                    <a:pt x="47" y="34"/>
                  </a:lnTo>
                  <a:lnTo>
                    <a:pt x="57" y="45"/>
                  </a:lnTo>
                  <a:lnTo>
                    <a:pt x="60" y="50"/>
                  </a:lnTo>
                  <a:lnTo>
                    <a:pt x="61" y="53"/>
                  </a:lnTo>
                  <a:lnTo>
                    <a:pt x="65" y="133"/>
                  </a:lnTo>
                  <a:close/>
                </a:path>
              </a:pathLst>
            </a:custGeom>
            <a:solidFill>
              <a:srgbClr val="5636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 dirty="0"/>
            </a:p>
          </p:txBody>
        </p:sp>
      </p:grpSp>
      <p:grpSp>
        <p:nvGrpSpPr>
          <p:cNvPr id="14373" name="Groupe 85">
            <a:extLst>
              <a:ext uri="{FF2B5EF4-FFF2-40B4-BE49-F238E27FC236}">
                <a16:creationId xmlns:a16="http://schemas.microsoft.com/office/drawing/2014/main" id="{95008715-C340-44B1-BE7B-7D95EF8380AE}"/>
              </a:ext>
            </a:extLst>
          </p:cNvPr>
          <p:cNvGrpSpPr>
            <a:grpSpLocks/>
          </p:cNvGrpSpPr>
          <p:nvPr/>
        </p:nvGrpSpPr>
        <p:grpSpPr bwMode="auto">
          <a:xfrm>
            <a:off x="1985963" y="21097875"/>
            <a:ext cx="6461125" cy="6389688"/>
            <a:chOff x="1920689" y="1112500"/>
            <a:chExt cx="5313575" cy="5256000"/>
          </a:xfrm>
        </p:grpSpPr>
        <p:sp>
          <p:nvSpPr>
            <p:cNvPr id="14414" name="Ellipse 1">
              <a:extLst>
                <a:ext uri="{FF2B5EF4-FFF2-40B4-BE49-F238E27FC236}">
                  <a16:creationId xmlns:a16="http://schemas.microsoft.com/office/drawing/2014/main" id="{CF95AC60-F9E3-4AE9-BDDD-E8152B6E0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5926" y="1112500"/>
              <a:ext cx="1563135" cy="1352357"/>
            </a:xfrm>
            <a:custGeom>
              <a:avLst/>
              <a:gdLst>
                <a:gd name="T0" fmla="*/ 755872 w 1881327"/>
                <a:gd name="T1" fmla="*/ 0 h 1627643"/>
                <a:gd name="T2" fmla="*/ 1563135 w 1881327"/>
                <a:gd name="T3" fmla="*/ 807263 h 1627643"/>
                <a:gd name="T4" fmla="*/ 1347921 w 1881327"/>
                <a:gd name="T5" fmla="*/ 1352357 h 1627643"/>
                <a:gd name="T6" fmla="*/ 764142 w 1881327"/>
                <a:gd name="T7" fmla="*/ 1228380 h 1627643"/>
                <a:gd name="T8" fmla="*/ 363724 w 1881327"/>
                <a:gd name="T9" fmla="*/ 1285859 h 1627643"/>
                <a:gd name="T10" fmla="*/ 365531 w 1881327"/>
                <a:gd name="T11" fmla="*/ 1274367 h 1627643"/>
                <a:gd name="T12" fmla="*/ 0 w 1881327"/>
                <a:gd name="T13" fmla="*/ 525955 h 1627643"/>
                <a:gd name="T14" fmla="*/ 755872 w 1881327"/>
                <a:gd name="T15" fmla="*/ 0 h 16276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81327" h="1627643">
                  <a:moveTo>
                    <a:pt x="909737" y="0"/>
                  </a:moveTo>
                  <a:cubicBezTo>
                    <a:pt x="1446331" y="0"/>
                    <a:pt x="1881327" y="434996"/>
                    <a:pt x="1881327" y="971590"/>
                  </a:cubicBezTo>
                  <a:cubicBezTo>
                    <a:pt x="1881327" y="1225467"/>
                    <a:pt x="1783954" y="1456601"/>
                    <a:pt x="1622304" y="1627643"/>
                  </a:cubicBezTo>
                  <a:cubicBezTo>
                    <a:pt x="1407823" y="1531333"/>
                    <a:pt x="1169935" y="1478429"/>
                    <a:pt x="919691" y="1478429"/>
                  </a:cubicBezTo>
                  <a:cubicBezTo>
                    <a:pt x="752338" y="1478429"/>
                    <a:pt x="590510" y="1502090"/>
                    <a:pt x="437764" y="1547609"/>
                  </a:cubicBezTo>
                  <a:cubicBezTo>
                    <a:pt x="439086" y="1543067"/>
                    <a:pt x="439528" y="1538427"/>
                    <a:pt x="439938" y="1533777"/>
                  </a:cubicBezTo>
                  <a:cubicBezTo>
                    <a:pt x="472664" y="1162783"/>
                    <a:pt x="292347" y="822130"/>
                    <a:pt x="0" y="633018"/>
                  </a:cubicBezTo>
                  <a:cubicBezTo>
                    <a:pt x="136468" y="263166"/>
                    <a:pt x="492370" y="0"/>
                    <a:pt x="909737" y="0"/>
                  </a:cubicBezTo>
                  <a:close/>
                </a:path>
              </a:pathLst>
            </a:custGeom>
            <a:solidFill>
              <a:schemeClr val="accent1"/>
            </a:solidFill>
            <a:ln w="76200" cap="flat" cmpd="sng" algn="ctr">
              <a:solidFill>
                <a:srgbClr val="DFE0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 dirty="0"/>
            </a:p>
          </p:txBody>
        </p:sp>
        <p:sp>
          <p:nvSpPr>
            <p:cNvPr id="14415" name="Ellipse 2">
              <a:extLst>
                <a:ext uri="{FF2B5EF4-FFF2-40B4-BE49-F238E27FC236}">
                  <a16:creationId xmlns:a16="http://schemas.microsoft.com/office/drawing/2014/main" id="{254CDEBC-E05C-4723-B283-28990AAA0B9E}"/>
                </a:ext>
              </a:extLst>
            </p:cNvPr>
            <p:cNvSpPr>
              <a:spLocks/>
            </p:cNvSpPr>
            <p:nvPr/>
          </p:nvSpPr>
          <p:spPr bwMode="auto">
            <a:xfrm rot="-292988">
              <a:off x="5154596" y="1499143"/>
              <a:ext cx="1438241" cy="1614271"/>
            </a:xfrm>
            <a:custGeom>
              <a:avLst/>
              <a:gdLst>
                <a:gd name="T0" fmla="*/ 713516 w 1731010"/>
                <a:gd name="T1" fmla="*/ 4168 h 1942872"/>
                <a:gd name="T2" fmla="*/ 1438241 w 1731010"/>
                <a:gd name="T3" fmla="*/ 807263 h 1942872"/>
                <a:gd name="T4" fmla="*/ 636037 w 1731010"/>
                <a:gd name="T5" fmla="*/ 1614271 h 1942872"/>
                <a:gd name="T6" fmla="*/ 0 w 1731010"/>
                <a:gd name="T7" fmla="*/ 905701 h 1942872"/>
                <a:gd name="T8" fmla="*/ 259161 w 1731010"/>
                <a:gd name="T9" fmla="*/ 379916 h 1942872"/>
                <a:gd name="T10" fmla="*/ 234438 w 1731010"/>
                <a:gd name="T11" fmla="*/ 104571 h 1942872"/>
                <a:gd name="T12" fmla="*/ 630979 w 1731010"/>
                <a:gd name="T13" fmla="*/ 0 h 1942872"/>
                <a:gd name="T14" fmla="*/ 713516 w 1731010"/>
                <a:gd name="T15" fmla="*/ 4168 h 19428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31010" h="1942872">
                  <a:moveTo>
                    <a:pt x="858760" y="5016"/>
                  </a:moveTo>
                  <a:cubicBezTo>
                    <a:pt x="1348690" y="54771"/>
                    <a:pt x="1731010" y="468533"/>
                    <a:pt x="1731010" y="971590"/>
                  </a:cubicBezTo>
                  <a:cubicBezTo>
                    <a:pt x="1731011" y="1506152"/>
                    <a:pt x="1299302" y="1939885"/>
                    <a:pt x="765509" y="1942872"/>
                  </a:cubicBezTo>
                  <a:cubicBezTo>
                    <a:pt x="615484" y="1581148"/>
                    <a:pt x="345116" y="1278803"/>
                    <a:pt x="0" y="1090065"/>
                  </a:cubicBezTo>
                  <a:cubicBezTo>
                    <a:pt x="173819" y="931818"/>
                    <a:pt x="290325" y="709981"/>
                    <a:pt x="311916" y="457252"/>
                  </a:cubicBezTo>
                  <a:cubicBezTo>
                    <a:pt x="321717" y="342547"/>
                    <a:pt x="311168" y="230797"/>
                    <a:pt x="282160" y="125858"/>
                  </a:cubicBezTo>
                  <a:cubicBezTo>
                    <a:pt x="422873" y="45524"/>
                    <a:pt x="585831" y="0"/>
                    <a:pt x="759421" y="0"/>
                  </a:cubicBezTo>
                  <a:cubicBezTo>
                    <a:pt x="792958" y="0"/>
                    <a:pt x="826098" y="1699"/>
                    <a:pt x="858760" y="5016"/>
                  </a:cubicBezTo>
                  <a:close/>
                </a:path>
              </a:pathLst>
            </a:custGeom>
            <a:solidFill>
              <a:srgbClr val="D86128"/>
            </a:solidFill>
            <a:ln w="76200" cap="flat" cmpd="sng" algn="ctr">
              <a:solidFill>
                <a:srgbClr val="DFE0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 dirty="0"/>
            </a:p>
          </p:txBody>
        </p:sp>
        <p:sp>
          <p:nvSpPr>
            <p:cNvPr id="14416" name="Ellipse 3">
              <a:extLst>
                <a:ext uri="{FF2B5EF4-FFF2-40B4-BE49-F238E27FC236}">
                  <a16:creationId xmlns:a16="http://schemas.microsoft.com/office/drawing/2014/main" id="{C7C0BEF7-0CB1-456D-BC66-325D0F188CDD}"/>
                </a:ext>
              </a:extLst>
            </p:cNvPr>
            <p:cNvSpPr>
              <a:spLocks/>
            </p:cNvSpPr>
            <p:nvPr/>
          </p:nvSpPr>
          <p:spPr bwMode="auto">
            <a:xfrm rot="-609606">
              <a:off x="5875770" y="2635029"/>
              <a:ext cx="1358494" cy="1576948"/>
            </a:xfrm>
            <a:custGeom>
              <a:avLst/>
              <a:gdLst>
                <a:gd name="T0" fmla="*/ 794798 w 1635030"/>
                <a:gd name="T1" fmla="*/ 0 h 1897952"/>
                <a:gd name="T2" fmla="*/ 1358494 w 1635030"/>
                <a:gd name="T3" fmla="*/ 769685 h 1897952"/>
                <a:gd name="T4" fmla="*/ 551231 w 1635030"/>
                <a:gd name="T5" fmla="*/ 1576948 h 1897952"/>
                <a:gd name="T6" fmla="*/ 0 w 1635030"/>
                <a:gd name="T7" fmla="*/ 1358311 h 1897952"/>
                <a:gd name="T8" fmla="*/ 92560 w 1635030"/>
                <a:gd name="T9" fmla="*/ 1050068 h 1897952"/>
                <a:gd name="T10" fmla="*/ 48717 w 1635030"/>
                <a:gd name="T11" fmla="*/ 364562 h 1897952"/>
                <a:gd name="T12" fmla="*/ 794798 w 1635030"/>
                <a:gd name="T13" fmla="*/ 0 h 1897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35030" h="1897952">
                  <a:moveTo>
                    <a:pt x="956588" y="0"/>
                  </a:moveTo>
                  <a:cubicBezTo>
                    <a:pt x="1349940" y="124139"/>
                    <a:pt x="1635030" y="491957"/>
                    <a:pt x="1635030" y="926362"/>
                  </a:cubicBezTo>
                  <a:cubicBezTo>
                    <a:pt x="1635030" y="1462956"/>
                    <a:pt x="1200034" y="1897952"/>
                    <a:pt x="663440" y="1897952"/>
                  </a:cubicBezTo>
                  <a:cubicBezTo>
                    <a:pt x="406603" y="1897952"/>
                    <a:pt x="173042" y="1798295"/>
                    <a:pt x="0" y="1634809"/>
                  </a:cubicBezTo>
                  <a:cubicBezTo>
                    <a:pt x="50748" y="1518368"/>
                    <a:pt x="88053" y="1394101"/>
                    <a:pt x="111401" y="1263820"/>
                  </a:cubicBezTo>
                  <a:cubicBezTo>
                    <a:pt x="162526" y="978537"/>
                    <a:pt x="140877" y="697051"/>
                    <a:pt x="58634" y="438772"/>
                  </a:cubicBezTo>
                  <a:cubicBezTo>
                    <a:pt x="428124" y="471037"/>
                    <a:pt x="767689" y="291430"/>
                    <a:pt x="956588" y="0"/>
                  </a:cubicBezTo>
                  <a:close/>
                </a:path>
              </a:pathLst>
            </a:custGeom>
            <a:solidFill>
              <a:srgbClr val="ECC769"/>
            </a:solidFill>
            <a:ln w="76200" cap="flat" cmpd="sng" algn="ctr">
              <a:solidFill>
                <a:srgbClr val="DFE0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 dirty="0"/>
            </a:p>
          </p:txBody>
        </p:sp>
        <p:sp>
          <p:nvSpPr>
            <p:cNvPr id="14417" name="Ellipse 4">
              <a:extLst>
                <a:ext uri="{FF2B5EF4-FFF2-40B4-BE49-F238E27FC236}">
                  <a16:creationId xmlns:a16="http://schemas.microsoft.com/office/drawing/2014/main" id="{66C1D41F-743F-41E4-8B76-D0863029C44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625524" y="4012739"/>
              <a:ext cx="1386075" cy="1592847"/>
            </a:xfrm>
            <a:custGeom>
              <a:avLst/>
              <a:gdLst>
                <a:gd name="T0" fmla="*/ 52830 w 1668225"/>
                <a:gd name="T1" fmla="*/ 349780 h 1917087"/>
                <a:gd name="T2" fmla="*/ 615656 w 1668225"/>
                <a:gd name="T3" fmla="*/ 163327 h 1917087"/>
                <a:gd name="T4" fmla="*/ 762037 w 1668225"/>
                <a:gd name="T5" fmla="*/ 0 h 1917087"/>
                <a:gd name="T6" fmla="*/ 1386075 w 1668225"/>
                <a:gd name="T7" fmla="*/ 785584 h 1917087"/>
                <a:gd name="T8" fmla="*/ 578812 w 1668225"/>
                <a:gd name="T9" fmla="*/ 1592847 h 1917087"/>
                <a:gd name="T10" fmla="*/ 0 w 1668225"/>
                <a:gd name="T11" fmla="*/ 1347613 h 1917087"/>
                <a:gd name="T12" fmla="*/ 52830 w 1668225"/>
                <a:gd name="T13" fmla="*/ 349780 h 19170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68225" h="1917087">
                  <a:moveTo>
                    <a:pt x="63584" y="420981"/>
                  </a:moveTo>
                  <a:cubicBezTo>
                    <a:pt x="301175" y="436911"/>
                    <a:pt x="544391" y="362470"/>
                    <a:pt x="740979" y="196574"/>
                  </a:cubicBezTo>
                  <a:cubicBezTo>
                    <a:pt x="810270" y="138102"/>
                    <a:pt x="869335" y="72009"/>
                    <a:pt x="917157" y="0"/>
                  </a:cubicBezTo>
                  <a:cubicBezTo>
                    <a:pt x="1347622" y="99043"/>
                    <a:pt x="1668225" y="484830"/>
                    <a:pt x="1668225" y="945497"/>
                  </a:cubicBezTo>
                  <a:cubicBezTo>
                    <a:pt x="1668225" y="1482091"/>
                    <a:pt x="1233229" y="1917087"/>
                    <a:pt x="696635" y="1917087"/>
                  </a:cubicBezTo>
                  <a:cubicBezTo>
                    <a:pt x="423198" y="1917087"/>
                    <a:pt x="176143" y="1804131"/>
                    <a:pt x="0" y="1621933"/>
                  </a:cubicBezTo>
                  <a:cubicBezTo>
                    <a:pt x="162221" y="1248707"/>
                    <a:pt x="190159" y="822130"/>
                    <a:pt x="63584" y="420981"/>
                  </a:cubicBezTo>
                  <a:close/>
                </a:path>
              </a:pathLst>
            </a:custGeom>
            <a:solidFill>
              <a:srgbClr val="495B64"/>
            </a:solidFill>
            <a:ln w="76200" cap="flat" cmpd="sng" algn="ctr">
              <a:solidFill>
                <a:srgbClr val="DFE0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 dirty="0"/>
            </a:p>
          </p:txBody>
        </p:sp>
        <p:sp>
          <p:nvSpPr>
            <p:cNvPr id="14418" name="Ellipse 5">
              <a:extLst>
                <a:ext uri="{FF2B5EF4-FFF2-40B4-BE49-F238E27FC236}">
                  <a16:creationId xmlns:a16="http://schemas.microsoft.com/office/drawing/2014/main" id="{8AC3B614-C2B0-4D1A-B7A6-B23C4EAECED0}"/>
                </a:ext>
              </a:extLst>
            </p:cNvPr>
            <p:cNvSpPr>
              <a:spLocks/>
            </p:cNvSpPr>
            <p:nvPr/>
          </p:nvSpPr>
          <p:spPr bwMode="auto">
            <a:xfrm rot="1503323">
              <a:off x="4374825" y="4893453"/>
              <a:ext cx="1614526" cy="1475047"/>
            </a:xfrm>
            <a:custGeom>
              <a:avLst/>
              <a:gdLst>
                <a:gd name="T0" fmla="*/ 751410 w 1943180"/>
                <a:gd name="T1" fmla="*/ 0 h 1775308"/>
                <a:gd name="T2" fmla="*/ 1306311 w 1943180"/>
                <a:gd name="T3" fmla="*/ 295366 h 1775308"/>
                <a:gd name="T4" fmla="*/ 1518058 w 1943180"/>
                <a:gd name="T5" fmla="*/ 284996 h 1775308"/>
                <a:gd name="T6" fmla="*/ 1614526 w 1943180"/>
                <a:gd name="T7" fmla="*/ 667784 h 1775308"/>
                <a:gd name="T8" fmla="*/ 807263 w 1943180"/>
                <a:gd name="T9" fmla="*/ 1475047 h 1775308"/>
                <a:gd name="T10" fmla="*/ 0 w 1943180"/>
                <a:gd name="T11" fmla="*/ 667784 h 1775308"/>
                <a:gd name="T12" fmla="*/ 242 w 1943180"/>
                <a:gd name="T13" fmla="*/ 664586 h 1775308"/>
                <a:gd name="T14" fmla="*/ 91274 w 1943180"/>
                <a:gd name="T15" fmla="*/ 627502 h 1775308"/>
                <a:gd name="T16" fmla="*/ 751410 w 1943180"/>
                <a:gd name="T17" fmla="*/ 0 h 17753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43180" h="1775308">
                  <a:moveTo>
                    <a:pt x="904367" y="0"/>
                  </a:moveTo>
                  <a:cubicBezTo>
                    <a:pt x="1062994" y="197860"/>
                    <a:pt x="1299569" y="331902"/>
                    <a:pt x="1572225" y="355491"/>
                  </a:cubicBezTo>
                  <a:cubicBezTo>
                    <a:pt x="1659461" y="363038"/>
                    <a:pt x="1745001" y="358812"/>
                    <a:pt x="1827075" y="343010"/>
                  </a:cubicBezTo>
                  <a:cubicBezTo>
                    <a:pt x="1901182" y="480062"/>
                    <a:pt x="1943180" y="636986"/>
                    <a:pt x="1943180" y="803718"/>
                  </a:cubicBezTo>
                  <a:cubicBezTo>
                    <a:pt x="1943180" y="1340312"/>
                    <a:pt x="1508184" y="1775308"/>
                    <a:pt x="971590" y="1775308"/>
                  </a:cubicBezTo>
                  <a:cubicBezTo>
                    <a:pt x="434996" y="1775308"/>
                    <a:pt x="0" y="1340312"/>
                    <a:pt x="0" y="803718"/>
                  </a:cubicBezTo>
                  <a:lnTo>
                    <a:pt x="291" y="799869"/>
                  </a:lnTo>
                  <a:lnTo>
                    <a:pt x="109854" y="755236"/>
                  </a:lnTo>
                  <a:cubicBezTo>
                    <a:pt x="463499" y="589912"/>
                    <a:pt x="735380" y="320692"/>
                    <a:pt x="904367" y="0"/>
                  </a:cubicBezTo>
                  <a:close/>
                </a:path>
              </a:pathLst>
            </a:custGeom>
            <a:solidFill>
              <a:srgbClr val="D3B199"/>
            </a:solidFill>
            <a:ln w="76200" cap="flat" cmpd="sng" algn="ctr">
              <a:solidFill>
                <a:srgbClr val="DFE0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 dirty="0"/>
            </a:p>
          </p:txBody>
        </p:sp>
        <p:sp>
          <p:nvSpPr>
            <p:cNvPr id="14419" name="Ellipse 6">
              <a:extLst>
                <a:ext uri="{FF2B5EF4-FFF2-40B4-BE49-F238E27FC236}">
                  <a16:creationId xmlns:a16="http://schemas.microsoft.com/office/drawing/2014/main" id="{F07F7B4D-52E5-4580-B796-9DCC3A077374}"/>
                </a:ext>
              </a:extLst>
            </p:cNvPr>
            <p:cNvSpPr>
              <a:spLocks/>
            </p:cNvSpPr>
            <p:nvPr/>
          </p:nvSpPr>
          <p:spPr bwMode="auto">
            <a:xfrm rot="1176661">
              <a:off x="3103589" y="4986392"/>
              <a:ext cx="1569837" cy="1372382"/>
            </a:xfrm>
            <a:custGeom>
              <a:avLst/>
              <a:gdLst>
                <a:gd name="T0" fmla="*/ 232365 w 1889394"/>
                <a:gd name="T1" fmla="*/ 0 h 1651744"/>
                <a:gd name="T2" fmla="*/ 1192991 w 1889394"/>
                <a:gd name="T3" fmla="*/ 63666 h 1651744"/>
                <a:gd name="T4" fmla="*/ 1192495 w 1889394"/>
                <a:gd name="T5" fmla="*/ 66813 h 1651744"/>
                <a:gd name="T6" fmla="*/ 1569837 w 1889394"/>
                <a:gd name="T7" fmla="*/ 828115 h 1651744"/>
                <a:gd name="T8" fmla="*/ 807263 w 1889394"/>
                <a:gd name="T9" fmla="*/ 1372382 h 1651744"/>
                <a:gd name="T10" fmla="*/ 0 w 1889394"/>
                <a:gd name="T11" fmla="*/ 565119 h 1651744"/>
                <a:gd name="T12" fmla="*/ 232365 w 1889394"/>
                <a:gd name="T13" fmla="*/ 0 h 16517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89394" h="1651744">
                  <a:moveTo>
                    <a:pt x="279665" y="0"/>
                  </a:moveTo>
                  <a:cubicBezTo>
                    <a:pt x="634044" y="154724"/>
                    <a:pt x="1040729" y="190238"/>
                    <a:pt x="1435837" y="76626"/>
                  </a:cubicBezTo>
                  <a:cubicBezTo>
                    <a:pt x="1435485" y="77872"/>
                    <a:pt x="1435361" y="79143"/>
                    <a:pt x="1435240" y="80413"/>
                  </a:cubicBezTo>
                  <a:cubicBezTo>
                    <a:pt x="1399091" y="459696"/>
                    <a:pt x="1586117" y="808797"/>
                    <a:pt x="1889394" y="996686"/>
                  </a:cubicBezTo>
                  <a:cubicBezTo>
                    <a:pt x="1758959" y="1378030"/>
                    <a:pt x="1397239" y="1651744"/>
                    <a:pt x="971590" y="1651744"/>
                  </a:cubicBezTo>
                  <a:cubicBezTo>
                    <a:pt x="434996" y="1651744"/>
                    <a:pt x="0" y="1216748"/>
                    <a:pt x="0" y="680154"/>
                  </a:cubicBezTo>
                  <a:cubicBezTo>
                    <a:pt x="0" y="414855"/>
                    <a:pt x="106332" y="174391"/>
                    <a:pt x="279665" y="0"/>
                  </a:cubicBezTo>
                  <a:close/>
                </a:path>
              </a:pathLst>
            </a:custGeom>
            <a:solidFill>
              <a:srgbClr val="88AFA7"/>
            </a:solidFill>
            <a:ln w="76200" cap="flat" cmpd="sng" algn="ctr">
              <a:solidFill>
                <a:srgbClr val="DFE0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 dirty="0"/>
            </a:p>
          </p:txBody>
        </p:sp>
        <p:sp>
          <p:nvSpPr>
            <p:cNvPr id="14420" name="Ellipse 7">
              <a:extLst>
                <a:ext uri="{FF2B5EF4-FFF2-40B4-BE49-F238E27FC236}">
                  <a16:creationId xmlns:a16="http://schemas.microsoft.com/office/drawing/2014/main" id="{AF3D464E-E822-4D20-994B-E92F02774B75}"/>
                </a:ext>
              </a:extLst>
            </p:cNvPr>
            <p:cNvSpPr>
              <a:spLocks/>
            </p:cNvSpPr>
            <p:nvPr/>
          </p:nvSpPr>
          <p:spPr bwMode="auto">
            <a:xfrm rot="909458">
              <a:off x="2119522" y="3885149"/>
              <a:ext cx="1492730" cy="1614526"/>
            </a:xfrm>
            <a:custGeom>
              <a:avLst/>
              <a:gdLst>
                <a:gd name="T0" fmla="*/ 567208 w 1796590"/>
                <a:gd name="T1" fmla="*/ 36293 h 1943180"/>
                <a:gd name="T2" fmla="*/ 807264 w 1796590"/>
                <a:gd name="T3" fmla="*/ 0 h 1943180"/>
                <a:gd name="T4" fmla="*/ 815957 w 1796590"/>
                <a:gd name="T5" fmla="*/ 789 h 1943180"/>
                <a:gd name="T6" fmla="*/ 1492730 w 1796590"/>
                <a:gd name="T7" fmla="*/ 759245 h 1943180"/>
                <a:gd name="T8" fmla="*/ 1216550 w 1796590"/>
                <a:gd name="T9" fmla="*/ 1304289 h 1943180"/>
                <a:gd name="T10" fmla="*/ 1225380 w 1796590"/>
                <a:gd name="T11" fmla="*/ 1496847 h 1943180"/>
                <a:gd name="T12" fmla="*/ 807264 w 1796590"/>
                <a:gd name="T13" fmla="*/ 1614526 h 1943180"/>
                <a:gd name="T14" fmla="*/ 0 w 1796590"/>
                <a:gd name="T15" fmla="*/ 807263 h 1943180"/>
                <a:gd name="T16" fmla="*/ 567208 w 1796590"/>
                <a:gd name="T17" fmla="*/ 36293 h 19431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96590" h="1943180">
                  <a:moveTo>
                    <a:pt x="682669" y="43681"/>
                  </a:moveTo>
                  <a:cubicBezTo>
                    <a:pt x="773939" y="15293"/>
                    <a:pt x="870979" y="0"/>
                    <a:pt x="971590" y="0"/>
                  </a:cubicBezTo>
                  <a:lnTo>
                    <a:pt x="982053" y="950"/>
                  </a:lnTo>
                  <a:cubicBezTo>
                    <a:pt x="1137146" y="405830"/>
                    <a:pt x="1432341" y="724421"/>
                    <a:pt x="1796590" y="913797"/>
                  </a:cubicBezTo>
                  <a:cubicBezTo>
                    <a:pt x="1609613" y="1073552"/>
                    <a:pt x="1484803" y="1305144"/>
                    <a:pt x="1464191" y="1569791"/>
                  </a:cubicBezTo>
                  <a:cubicBezTo>
                    <a:pt x="1458025" y="1648968"/>
                    <a:pt x="1461531" y="1726667"/>
                    <a:pt x="1474818" y="1801546"/>
                  </a:cubicBezTo>
                  <a:cubicBezTo>
                    <a:pt x="1328502" y="1891776"/>
                    <a:pt x="1156049" y="1943180"/>
                    <a:pt x="971590" y="1943180"/>
                  </a:cubicBezTo>
                  <a:cubicBezTo>
                    <a:pt x="434996" y="1943180"/>
                    <a:pt x="0" y="1508184"/>
                    <a:pt x="0" y="971590"/>
                  </a:cubicBezTo>
                  <a:cubicBezTo>
                    <a:pt x="0" y="535607"/>
                    <a:pt x="287165" y="166695"/>
                    <a:pt x="682669" y="43681"/>
                  </a:cubicBezTo>
                  <a:close/>
                </a:path>
              </a:pathLst>
            </a:custGeom>
            <a:solidFill>
              <a:srgbClr val="EA9969"/>
            </a:solidFill>
            <a:ln w="76200" cap="flat" cmpd="sng" algn="ctr">
              <a:solidFill>
                <a:srgbClr val="DFE0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 dirty="0"/>
            </a:p>
          </p:txBody>
        </p:sp>
        <p:sp>
          <p:nvSpPr>
            <p:cNvPr id="14421" name="Ellipse 8">
              <a:extLst>
                <a:ext uri="{FF2B5EF4-FFF2-40B4-BE49-F238E27FC236}">
                  <a16:creationId xmlns:a16="http://schemas.microsoft.com/office/drawing/2014/main" id="{C6088255-2F06-4B00-A23D-BE4D15BB373B}"/>
                </a:ext>
              </a:extLst>
            </p:cNvPr>
            <p:cNvSpPr>
              <a:spLocks/>
            </p:cNvSpPr>
            <p:nvPr/>
          </p:nvSpPr>
          <p:spPr bwMode="auto">
            <a:xfrm rot="548672">
              <a:off x="1920689" y="2614154"/>
              <a:ext cx="1386024" cy="1570888"/>
            </a:xfrm>
            <a:custGeom>
              <a:avLst/>
              <a:gdLst>
                <a:gd name="T0" fmla="*/ 644572 w 1668163"/>
                <a:gd name="T1" fmla="*/ 16401 h 1890659"/>
                <a:gd name="T2" fmla="*/ 807263 w 1668163"/>
                <a:gd name="T3" fmla="*/ 0 h 1890659"/>
                <a:gd name="T4" fmla="*/ 1386024 w 1668163"/>
                <a:gd name="T5" fmla="*/ 245178 h 1890659"/>
                <a:gd name="T6" fmla="*/ 1270299 w 1668163"/>
                <a:gd name="T7" fmla="*/ 1082358 h 1890659"/>
                <a:gd name="T8" fmla="*/ 1301072 w 1668163"/>
                <a:gd name="T9" fmla="*/ 1226698 h 1890659"/>
                <a:gd name="T10" fmla="*/ 1292585 w 1668163"/>
                <a:gd name="T11" fmla="*/ 1225307 h 1890659"/>
                <a:gd name="T12" fmla="*/ 547141 w 1668163"/>
                <a:gd name="T13" fmla="*/ 1570888 h 1890659"/>
                <a:gd name="T14" fmla="*/ 0 w 1668163"/>
                <a:gd name="T15" fmla="*/ 807263 h 1890659"/>
                <a:gd name="T16" fmla="*/ 644572 w 1668163"/>
                <a:gd name="T17" fmla="*/ 16401 h 18906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68163" h="1890659">
                  <a:moveTo>
                    <a:pt x="775781" y="19739"/>
                  </a:moveTo>
                  <a:cubicBezTo>
                    <a:pt x="839029" y="6797"/>
                    <a:pt x="904516" y="0"/>
                    <a:pt x="971590" y="0"/>
                  </a:cubicBezTo>
                  <a:cubicBezTo>
                    <a:pt x="1244994" y="0"/>
                    <a:pt x="1492023" y="112929"/>
                    <a:pt x="1668163" y="295086"/>
                  </a:cubicBezTo>
                  <a:cubicBezTo>
                    <a:pt x="1526732" y="598933"/>
                    <a:pt x="1471606" y="946877"/>
                    <a:pt x="1528881" y="1302684"/>
                  </a:cubicBezTo>
                  <a:cubicBezTo>
                    <a:pt x="1538399" y="1361813"/>
                    <a:pt x="1550796" y="1419761"/>
                    <a:pt x="1565918" y="1476406"/>
                  </a:cubicBezTo>
                  <a:cubicBezTo>
                    <a:pt x="1562561" y="1475471"/>
                    <a:pt x="1559135" y="1475092"/>
                    <a:pt x="1555703" y="1474731"/>
                  </a:cubicBezTo>
                  <a:cubicBezTo>
                    <a:pt x="1190050" y="1436214"/>
                    <a:pt x="850441" y="1605803"/>
                    <a:pt x="658517" y="1890659"/>
                  </a:cubicBezTo>
                  <a:cubicBezTo>
                    <a:pt x="275385" y="1761163"/>
                    <a:pt x="0" y="1398536"/>
                    <a:pt x="0" y="971590"/>
                  </a:cubicBezTo>
                  <a:cubicBezTo>
                    <a:pt x="0" y="502070"/>
                    <a:pt x="333044" y="110336"/>
                    <a:pt x="775781" y="19739"/>
                  </a:cubicBezTo>
                  <a:close/>
                </a:path>
              </a:pathLst>
            </a:custGeom>
            <a:solidFill>
              <a:srgbClr val="F8DFA1"/>
            </a:solidFill>
            <a:ln w="76200" cap="flat" cmpd="sng" algn="ctr">
              <a:solidFill>
                <a:srgbClr val="DFE0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 dirty="0"/>
            </a:p>
          </p:txBody>
        </p:sp>
        <p:sp>
          <p:nvSpPr>
            <p:cNvPr id="14422" name="Ellipse 9">
              <a:extLst>
                <a:ext uri="{FF2B5EF4-FFF2-40B4-BE49-F238E27FC236}">
                  <a16:creationId xmlns:a16="http://schemas.microsoft.com/office/drawing/2014/main" id="{53A81F54-D5B3-4FFE-8F4F-93DFA178B98A}"/>
                </a:ext>
              </a:extLst>
            </p:cNvPr>
            <p:cNvSpPr>
              <a:spLocks/>
            </p:cNvSpPr>
            <p:nvPr/>
          </p:nvSpPr>
          <p:spPr bwMode="auto">
            <a:xfrm rot="302462">
              <a:off x="2576590" y="1508957"/>
              <a:ext cx="1614526" cy="1465705"/>
            </a:xfrm>
            <a:custGeom>
              <a:avLst/>
              <a:gdLst>
                <a:gd name="T0" fmla="*/ 724725 w 1943180"/>
                <a:gd name="T1" fmla="*/ 4168 h 1764064"/>
                <a:gd name="T2" fmla="*/ 807263 w 1943180"/>
                <a:gd name="T3" fmla="*/ 0 h 1764064"/>
                <a:gd name="T4" fmla="*/ 1614526 w 1943180"/>
                <a:gd name="T5" fmla="*/ 807263 h 1764064"/>
                <a:gd name="T6" fmla="*/ 1614014 w 1943180"/>
                <a:gd name="T7" fmla="*/ 818772 h 1764064"/>
                <a:gd name="T8" fmla="*/ 871011 w 1943180"/>
                <a:gd name="T9" fmla="*/ 1465705 h 1764064"/>
                <a:gd name="T10" fmla="*/ 311987 w 1943180"/>
                <a:gd name="T11" fmla="*/ 1178580 h 1764064"/>
                <a:gd name="T12" fmla="*/ 97732 w 1943180"/>
                <a:gd name="T13" fmla="*/ 1192545 h 1764064"/>
                <a:gd name="T14" fmla="*/ 0 w 1943180"/>
                <a:gd name="T15" fmla="*/ 807263 h 1764064"/>
                <a:gd name="T16" fmla="*/ 724725 w 1943180"/>
                <a:gd name="T17" fmla="*/ 4168 h 17640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43180" h="1764064">
                  <a:moveTo>
                    <a:pt x="872251" y="5016"/>
                  </a:moveTo>
                  <a:cubicBezTo>
                    <a:pt x="904913" y="1699"/>
                    <a:pt x="938053" y="0"/>
                    <a:pt x="971590" y="0"/>
                  </a:cubicBezTo>
                  <a:cubicBezTo>
                    <a:pt x="1508184" y="0"/>
                    <a:pt x="1943180" y="434996"/>
                    <a:pt x="1943180" y="971590"/>
                  </a:cubicBezTo>
                  <a:lnTo>
                    <a:pt x="1942564" y="985441"/>
                  </a:lnTo>
                  <a:cubicBezTo>
                    <a:pt x="1557767" y="1132507"/>
                    <a:pt x="1243321" y="1412222"/>
                    <a:pt x="1048315" y="1764064"/>
                  </a:cubicBezTo>
                  <a:cubicBezTo>
                    <a:pt x="886896" y="1568582"/>
                    <a:pt x="648418" y="1438073"/>
                    <a:pt x="375495" y="1418492"/>
                  </a:cubicBezTo>
                  <a:cubicBezTo>
                    <a:pt x="287012" y="1412144"/>
                    <a:pt x="200448" y="1417854"/>
                    <a:pt x="117626" y="1435300"/>
                  </a:cubicBezTo>
                  <a:cubicBezTo>
                    <a:pt x="42605" y="1297505"/>
                    <a:pt x="0" y="1139523"/>
                    <a:pt x="0" y="971590"/>
                  </a:cubicBezTo>
                  <a:cubicBezTo>
                    <a:pt x="0" y="468533"/>
                    <a:pt x="382321" y="54771"/>
                    <a:pt x="872251" y="5016"/>
                  </a:cubicBezTo>
                  <a:close/>
                </a:path>
              </a:pathLst>
            </a:custGeom>
            <a:solidFill>
              <a:srgbClr val="ECC769"/>
            </a:solidFill>
            <a:ln w="76200" cap="flat" cmpd="sng" algn="ctr">
              <a:solidFill>
                <a:srgbClr val="DFE0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 dirty="0"/>
            </a:p>
          </p:txBody>
        </p:sp>
      </p:grpSp>
      <p:grpSp>
        <p:nvGrpSpPr>
          <p:cNvPr id="14374" name="Groupe 112">
            <a:extLst>
              <a:ext uri="{FF2B5EF4-FFF2-40B4-BE49-F238E27FC236}">
                <a16:creationId xmlns:a16="http://schemas.microsoft.com/office/drawing/2014/main" id="{FFFD9591-9579-42A3-BE6B-DE697FEB048E}"/>
              </a:ext>
            </a:extLst>
          </p:cNvPr>
          <p:cNvGrpSpPr>
            <a:grpSpLocks/>
          </p:cNvGrpSpPr>
          <p:nvPr/>
        </p:nvGrpSpPr>
        <p:grpSpPr bwMode="auto">
          <a:xfrm>
            <a:off x="2425700" y="28559125"/>
            <a:ext cx="2062163" cy="2278063"/>
            <a:chOff x="2192156" y="1162382"/>
            <a:chExt cx="4759687" cy="5256000"/>
          </a:xfrm>
        </p:grpSpPr>
        <p:sp>
          <p:nvSpPr>
            <p:cNvPr id="14408" name="Ellipse 1">
              <a:extLst>
                <a:ext uri="{FF2B5EF4-FFF2-40B4-BE49-F238E27FC236}">
                  <a16:creationId xmlns:a16="http://schemas.microsoft.com/office/drawing/2014/main" id="{24E142F6-7344-4AA8-9CA7-18F273F71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7964" y="1162382"/>
              <a:ext cx="1874126" cy="1555982"/>
            </a:xfrm>
            <a:custGeom>
              <a:avLst/>
              <a:gdLst>
                <a:gd name="T0" fmla="*/ 937063 w 2661646"/>
                <a:gd name="T1" fmla="*/ 0 h 2209816"/>
                <a:gd name="T2" fmla="*/ 1874126 w 2661646"/>
                <a:gd name="T3" fmla="*/ 937063 h 2209816"/>
                <a:gd name="T4" fmla="*/ 1639370 w 2661646"/>
                <a:gd name="T5" fmla="*/ 1555982 h 2209816"/>
                <a:gd name="T6" fmla="*/ 943920 w 2661646"/>
                <a:gd name="T7" fmla="*/ 1349417 h 2209816"/>
                <a:gd name="T8" fmla="*/ 383157 w 2661646"/>
                <a:gd name="T9" fmla="*/ 1480282 h 2209816"/>
                <a:gd name="T10" fmla="*/ 3055 w 2661646"/>
                <a:gd name="T11" fmla="*/ 997571 h 2209816"/>
                <a:gd name="T12" fmla="*/ 0 w 2661646"/>
                <a:gd name="T13" fmla="*/ 937063 h 2209816"/>
                <a:gd name="T14" fmla="*/ 937063 w 2661646"/>
                <a:gd name="T15" fmla="*/ 0 h 22098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61646" h="2209816">
                  <a:moveTo>
                    <a:pt x="1330823" y="0"/>
                  </a:moveTo>
                  <a:cubicBezTo>
                    <a:pt x="2065816" y="0"/>
                    <a:pt x="2661646" y="595830"/>
                    <a:pt x="2661646" y="1330823"/>
                  </a:cubicBezTo>
                  <a:cubicBezTo>
                    <a:pt x="2661646" y="1668153"/>
                    <a:pt x="2536140" y="1976170"/>
                    <a:pt x="2328244" y="2209816"/>
                  </a:cubicBezTo>
                  <a:cubicBezTo>
                    <a:pt x="2044512" y="2023858"/>
                    <a:pt x="1705080" y="1916451"/>
                    <a:pt x="1340562" y="1916451"/>
                  </a:cubicBezTo>
                  <a:cubicBezTo>
                    <a:pt x="1054519" y="1916451"/>
                    <a:pt x="783923" y="1982590"/>
                    <a:pt x="544162" y="2102307"/>
                  </a:cubicBezTo>
                  <a:cubicBezTo>
                    <a:pt x="451240" y="1827382"/>
                    <a:pt x="266587" y="1582828"/>
                    <a:pt x="4339" y="1416757"/>
                  </a:cubicBezTo>
                  <a:cubicBezTo>
                    <a:pt x="922" y="1388415"/>
                    <a:pt x="0" y="1359726"/>
                    <a:pt x="0" y="1330823"/>
                  </a:cubicBezTo>
                  <a:cubicBezTo>
                    <a:pt x="0" y="595830"/>
                    <a:pt x="595830" y="0"/>
                    <a:pt x="1330823" y="0"/>
                  </a:cubicBezTo>
                  <a:close/>
                </a:path>
              </a:pathLst>
            </a:custGeom>
            <a:solidFill>
              <a:srgbClr val="88AFA7"/>
            </a:solidFill>
            <a:ln w="381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 dirty="0"/>
            </a:p>
          </p:txBody>
        </p:sp>
        <p:sp>
          <p:nvSpPr>
            <p:cNvPr id="14409" name="Ellipse 3">
              <a:extLst>
                <a:ext uri="{FF2B5EF4-FFF2-40B4-BE49-F238E27FC236}">
                  <a16:creationId xmlns:a16="http://schemas.microsoft.com/office/drawing/2014/main" id="{7977119C-A6FB-4433-84E0-83485F7166B0}"/>
                </a:ext>
              </a:extLst>
            </p:cNvPr>
            <p:cNvSpPr>
              <a:spLocks/>
            </p:cNvSpPr>
            <p:nvPr/>
          </p:nvSpPr>
          <p:spPr bwMode="auto">
            <a:xfrm rot="900000">
              <a:off x="5230713" y="2031309"/>
              <a:ext cx="1721130" cy="1870406"/>
            </a:xfrm>
            <a:custGeom>
              <a:avLst/>
              <a:gdLst>
                <a:gd name="T0" fmla="*/ 572444 w 2444361"/>
                <a:gd name="T1" fmla="*/ 23995 h 2656363"/>
                <a:gd name="T2" fmla="*/ 784067 w 2444361"/>
                <a:gd name="T3" fmla="*/ 0 h 2656363"/>
                <a:gd name="T4" fmla="*/ 1721130 w 2444361"/>
                <a:gd name="T5" fmla="*/ 937063 h 2656363"/>
                <a:gd name="T6" fmla="*/ 857731 w 2444361"/>
                <a:gd name="T7" fmla="*/ 1870406 h 2656363"/>
                <a:gd name="T8" fmla="*/ 841194 w 2444361"/>
                <a:gd name="T9" fmla="*/ 1793328 h 2656363"/>
                <a:gd name="T10" fmla="*/ 0 w 2444361"/>
                <a:gd name="T11" fmla="*/ 908626 h 2656363"/>
                <a:gd name="T12" fmla="*/ 81650 w 2444361"/>
                <a:gd name="T13" fmla="*/ 318266 h 2656363"/>
                <a:gd name="T14" fmla="*/ 505414 w 2444361"/>
                <a:gd name="T15" fmla="*/ 42128 h 2656363"/>
                <a:gd name="T16" fmla="*/ 572444 w 2444361"/>
                <a:gd name="T17" fmla="*/ 23995 h 26563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44361" h="2656363">
                  <a:moveTo>
                    <a:pt x="812989" y="34078"/>
                  </a:moveTo>
                  <a:cubicBezTo>
                    <a:pt x="909574" y="11783"/>
                    <a:pt x="1010180" y="0"/>
                    <a:pt x="1113538" y="0"/>
                  </a:cubicBezTo>
                  <a:cubicBezTo>
                    <a:pt x="1848531" y="0"/>
                    <a:pt x="2444361" y="595830"/>
                    <a:pt x="2444361" y="1330823"/>
                  </a:cubicBezTo>
                  <a:cubicBezTo>
                    <a:pt x="2444361" y="2030575"/>
                    <a:pt x="1904298" y="2604189"/>
                    <a:pt x="1218156" y="2656363"/>
                  </a:cubicBezTo>
                  <a:lnTo>
                    <a:pt x="1194670" y="2546897"/>
                  </a:lnTo>
                  <a:cubicBezTo>
                    <a:pt x="1029388" y="1930057"/>
                    <a:pt x="565617" y="1472907"/>
                    <a:pt x="0" y="1290437"/>
                  </a:cubicBezTo>
                  <a:cubicBezTo>
                    <a:pt x="127164" y="1038880"/>
                    <a:pt x="173001" y="745849"/>
                    <a:pt x="115960" y="452003"/>
                  </a:cubicBezTo>
                  <a:cubicBezTo>
                    <a:pt x="274304" y="270328"/>
                    <a:pt x="481991" y="133173"/>
                    <a:pt x="717792" y="59831"/>
                  </a:cubicBezTo>
                  <a:cubicBezTo>
                    <a:pt x="749046" y="50110"/>
                    <a:pt x="780794" y="41510"/>
                    <a:pt x="812989" y="34078"/>
                  </a:cubicBezTo>
                  <a:close/>
                </a:path>
              </a:pathLst>
            </a:custGeom>
            <a:solidFill>
              <a:srgbClr val="EA9969"/>
            </a:solidFill>
            <a:ln w="381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 dirty="0"/>
            </a:p>
          </p:txBody>
        </p:sp>
        <p:sp>
          <p:nvSpPr>
            <p:cNvPr id="14410" name="Ellipse 5">
              <a:extLst>
                <a:ext uri="{FF2B5EF4-FFF2-40B4-BE49-F238E27FC236}">
                  <a16:creationId xmlns:a16="http://schemas.microsoft.com/office/drawing/2014/main" id="{7B963394-A270-4E35-BDDF-F30B55CBED78}"/>
                </a:ext>
              </a:extLst>
            </p:cNvPr>
            <p:cNvSpPr>
              <a:spLocks/>
            </p:cNvSpPr>
            <p:nvPr/>
          </p:nvSpPr>
          <p:spPr bwMode="auto">
            <a:xfrm rot="1825207">
              <a:off x="5392784" y="3769711"/>
              <a:ext cx="1538050" cy="1874125"/>
            </a:xfrm>
            <a:custGeom>
              <a:avLst/>
              <a:gdLst>
                <a:gd name="T0" fmla="*/ 539429 w 2184349"/>
                <a:gd name="T1" fmla="*/ 3109 h 2661646"/>
                <a:gd name="T2" fmla="*/ 600987 w 2184349"/>
                <a:gd name="T3" fmla="*/ 0 h 2661646"/>
                <a:gd name="T4" fmla="*/ 1538050 w 2184349"/>
                <a:gd name="T5" fmla="*/ 937063 h 2661646"/>
                <a:gd name="T6" fmla="*/ 600987 w 2184349"/>
                <a:gd name="T7" fmla="*/ 1874125 h 2661646"/>
                <a:gd name="T8" fmla="*/ 0 w 2184349"/>
                <a:gd name="T9" fmla="*/ 1655666 h 2661646"/>
                <a:gd name="T10" fmla="*/ 73110 w 2184349"/>
                <a:gd name="T11" fmla="*/ 374627 h 2661646"/>
                <a:gd name="T12" fmla="*/ 539429 w 2184349"/>
                <a:gd name="T13" fmla="*/ 3109 h 26616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84349" h="2661646">
                  <a:moveTo>
                    <a:pt x="766100" y="4415"/>
                  </a:moveTo>
                  <a:cubicBezTo>
                    <a:pt x="794931" y="954"/>
                    <a:pt x="824117" y="0"/>
                    <a:pt x="853526" y="0"/>
                  </a:cubicBezTo>
                  <a:cubicBezTo>
                    <a:pt x="1588519" y="0"/>
                    <a:pt x="2184349" y="595830"/>
                    <a:pt x="2184349" y="1330823"/>
                  </a:cubicBezTo>
                  <a:cubicBezTo>
                    <a:pt x="2184349" y="2065816"/>
                    <a:pt x="1588519" y="2661646"/>
                    <a:pt x="853526" y="2661646"/>
                  </a:cubicBezTo>
                  <a:cubicBezTo>
                    <a:pt x="528570" y="2661646"/>
                    <a:pt x="230817" y="2545178"/>
                    <a:pt x="0" y="2351389"/>
                  </a:cubicBezTo>
                  <a:cubicBezTo>
                    <a:pt x="351205" y="1822354"/>
                    <a:pt x="408740" y="1127388"/>
                    <a:pt x="103831" y="532048"/>
                  </a:cubicBezTo>
                  <a:cubicBezTo>
                    <a:pt x="385452" y="431117"/>
                    <a:pt x="613943" y="241893"/>
                    <a:pt x="766100" y="4415"/>
                  </a:cubicBezTo>
                  <a:close/>
                </a:path>
              </a:pathLst>
            </a:custGeom>
            <a:solidFill>
              <a:srgbClr val="495B64"/>
            </a:solidFill>
            <a:ln w="381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 dirty="0"/>
            </a:p>
          </p:txBody>
        </p:sp>
        <p:sp>
          <p:nvSpPr>
            <p:cNvPr id="14411" name="Ellipse 2">
              <a:extLst>
                <a:ext uri="{FF2B5EF4-FFF2-40B4-BE49-F238E27FC236}">
                  <a16:creationId xmlns:a16="http://schemas.microsoft.com/office/drawing/2014/main" id="{2BD9C246-899F-4E4C-90F9-7C01EDC46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7963" y="4857033"/>
              <a:ext cx="1874126" cy="1561349"/>
            </a:xfrm>
            <a:custGeom>
              <a:avLst/>
              <a:gdLst>
                <a:gd name="T0" fmla="*/ 239635 w 2661646"/>
                <a:gd name="T1" fmla="*/ 0 h 2217439"/>
                <a:gd name="T2" fmla="*/ 943921 w 2661646"/>
                <a:gd name="T3" fmla="*/ 211933 h 2217439"/>
                <a:gd name="T4" fmla="*/ 1507988 w 2661646"/>
                <a:gd name="T5" fmla="*/ 79477 h 2217439"/>
                <a:gd name="T6" fmla="*/ 1870048 w 2661646"/>
                <a:gd name="T7" fmla="*/ 543528 h 2217439"/>
                <a:gd name="T8" fmla="*/ 1874126 w 2661646"/>
                <a:gd name="T9" fmla="*/ 624286 h 2217439"/>
                <a:gd name="T10" fmla="*/ 937063 w 2661646"/>
                <a:gd name="T11" fmla="*/ 1561349 h 2217439"/>
                <a:gd name="T12" fmla="*/ 0 w 2661646"/>
                <a:gd name="T13" fmla="*/ 624286 h 2217439"/>
                <a:gd name="T14" fmla="*/ 239635 w 2661646"/>
                <a:gd name="T15" fmla="*/ 0 h 22174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61646" h="2217439">
                  <a:moveTo>
                    <a:pt x="340331" y="0"/>
                  </a:moveTo>
                  <a:cubicBezTo>
                    <a:pt x="626822" y="190460"/>
                    <a:pt x="970785" y="300989"/>
                    <a:pt x="1340563" y="300989"/>
                  </a:cubicBezTo>
                  <a:cubicBezTo>
                    <a:pt x="1628462" y="300989"/>
                    <a:pt x="1900711" y="233990"/>
                    <a:pt x="2141654" y="112874"/>
                  </a:cubicBezTo>
                  <a:cubicBezTo>
                    <a:pt x="2233000" y="375244"/>
                    <a:pt x="2408664" y="609009"/>
                    <a:pt x="2655855" y="771922"/>
                  </a:cubicBezTo>
                  <a:cubicBezTo>
                    <a:pt x="2659997" y="809672"/>
                    <a:pt x="2661646" y="847951"/>
                    <a:pt x="2661646" y="886616"/>
                  </a:cubicBezTo>
                  <a:cubicBezTo>
                    <a:pt x="2661646" y="1621609"/>
                    <a:pt x="2065816" y="2217439"/>
                    <a:pt x="1330823" y="2217439"/>
                  </a:cubicBezTo>
                  <a:cubicBezTo>
                    <a:pt x="595830" y="2217439"/>
                    <a:pt x="0" y="1621609"/>
                    <a:pt x="0" y="886616"/>
                  </a:cubicBezTo>
                  <a:cubicBezTo>
                    <a:pt x="0" y="545578"/>
                    <a:pt x="128281" y="234502"/>
                    <a:pt x="340331" y="0"/>
                  </a:cubicBezTo>
                  <a:close/>
                </a:path>
              </a:pathLst>
            </a:custGeom>
            <a:solidFill>
              <a:srgbClr val="88AFA7"/>
            </a:solidFill>
            <a:ln w="381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 dirty="0"/>
            </a:p>
          </p:txBody>
        </p:sp>
        <p:sp>
          <p:nvSpPr>
            <p:cNvPr id="14412" name="Ellipse 4">
              <a:extLst>
                <a:ext uri="{FF2B5EF4-FFF2-40B4-BE49-F238E27FC236}">
                  <a16:creationId xmlns:a16="http://schemas.microsoft.com/office/drawing/2014/main" id="{B7A3B635-F2FC-4D17-9756-107CB348672D}"/>
                </a:ext>
              </a:extLst>
            </p:cNvPr>
            <p:cNvSpPr>
              <a:spLocks/>
            </p:cNvSpPr>
            <p:nvPr/>
          </p:nvSpPr>
          <p:spPr bwMode="auto">
            <a:xfrm rot="900000">
              <a:off x="2192156" y="3666744"/>
              <a:ext cx="1714137" cy="1871255"/>
            </a:xfrm>
            <a:custGeom>
              <a:avLst/>
              <a:gdLst>
                <a:gd name="T0" fmla="*/ 725439 w 2434429"/>
                <a:gd name="T1" fmla="*/ 21125 h 2657570"/>
                <a:gd name="T2" fmla="*/ 863760 w 2434429"/>
                <a:gd name="T3" fmla="*/ 0 h 2657570"/>
                <a:gd name="T4" fmla="*/ 882669 w 2434429"/>
                <a:gd name="T5" fmla="*/ 88134 h 2657570"/>
                <a:gd name="T6" fmla="*/ 1714137 w 2434429"/>
                <a:gd name="T7" fmla="*/ 969995 h 2657570"/>
                <a:gd name="T8" fmla="*/ 1628587 w 2434429"/>
                <a:gd name="T9" fmla="*/ 1564974 h 2657570"/>
                <a:gd name="T10" fmla="*/ 937063 w 2434429"/>
                <a:gd name="T11" fmla="*/ 1871255 h 2657570"/>
                <a:gd name="T12" fmla="*/ 0 w 2434429"/>
                <a:gd name="T13" fmla="*/ 934192 h 2657570"/>
                <a:gd name="T14" fmla="*/ 658409 w 2434429"/>
                <a:gd name="T15" fmla="*/ 39258 h 2657570"/>
                <a:gd name="T16" fmla="*/ 725439 w 2434429"/>
                <a:gd name="T17" fmla="*/ 21125 h 26575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34429" h="2657570">
                  <a:moveTo>
                    <a:pt x="1030274" y="30002"/>
                  </a:moveTo>
                  <a:cubicBezTo>
                    <a:pt x="1094118" y="15264"/>
                    <a:pt x="1159721" y="5120"/>
                    <a:pt x="1226718" y="0"/>
                  </a:cubicBezTo>
                  <a:lnTo>
                    <a:pt x="1253573" y="125168"/>
                  </a:lnTo>
                  <a:cubicBezTo>
                    <a:pt x="1417521" y="737029"/>
                    <a:pt x="1875158" y="1191767"/>
                    <a:pt x="2434429" y="1377594"/>
                  </a:cubicBezTo>
                  <a:cubicBezTo>
                    <a:pt x="2303785" y="1630271"/>
                    <a:pt x="2255999" y="1925950"/>
                    <a:pt x="2312931" y="2222588"/>
                  </a:cubicBezTo>
                  <a:cubicBezTo>
                    <a:pt x="2070683" y="2490269"/>
                    <a:pt x="1720291" y="2657570"/>
                    <a:pt x="1330823" y="2657570"/>
                  </a:cubicBezTo>
                  <a:cubicBezTo>
                    <a:pt x="595830" y="2657570"/>
                    <a:pt x="0" y="2061740"/>
                    <a:pt x="0" y="1326747"/>
                  </a:cubicBezTo>
                  <a:cubicBezTo>
                    <a:pt x="0" y="729565"/>
                    <a:pt x="393341" y="224253"/>
                    <a:pt x="935077" y="55755"/>
                  </a:cubicBezTo>
                  <a:cubicBezTo>
                    <a:pt x="966331" y="46034"/>
                    <a:pt x="998079" y="37434"/>
                    <a:pt x="1030274" y="30002"/>
                  </a:cubicBezTo>
                  <a:close/>
                </a:path>
              </a:pathLst>
            </a:custGeom>
            <a:solidFill>
              <a:srgbClr val="EA9969"/>
            </a:solidFill>
            <a:ln w="381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 dirty="0"/>
            </a:p>
          </p:txBody>
        </p:sp>
        <p:sp>
          <p:nvSpPr>
            <p:cNvPr id="14413" name="Ellipse 6">
              <a:extLst>
                <a:ext uri="{FF2B5EF4-FFF2-40B4-BE49-F238E27FC236}">
                  <a16:creationId xmlns:a16="http://schemas.microsoft.com/office/drawing/2014/main" id="{FD635A70-DAC3-47D0-A9E6-7AB270E5ACA8}"/>
                </a:ext>
              </a:extLst>
            </p:cNvPr>
            <p:cNvSpPr>
              <a:spLocks/>
            </p:cNvSpPr>
            <p:nvPr/>
          </p:nvSpPr>
          <p:spPr bwMode="auto">
            <a:xfrm rot="1825207">
              <a:off x="2212445" y="1928164"/>
              <a:ext cx="1545171" cy="1874125"/>
            </a:xfrm>
            <a:custGeom>
              <a:avLst/>
              <a:gdLst>
                <a:gd name="T0" fmla="*/ 490403 w 2194463"/>
                <a:gd name="T1" fmla="*/ 113098 h 2661646"/>
                <a:gd name="T2" fmla="*/ 937063 w 2194463"/>
                <a:gd name="T3" fmla="*/ 0 h 2661646"/>
                <a:gd name="T4" fmla="*/ 1545171 w 2194463"/>
                <a:gd name="T5" fmla="*/ 224931 h 2661646"/>
                <a:gd name="T6" fmla="*/ 1465454 w 2194463"/>
                <a:gd name="T7" fmla="*/ 1499330 h 2661646"/>
                <a:gd name="T8" fmla="*/ 998621 w 2194463"/>
                <a:gd name="T9" fmla="*/ 1871016 h 2661646"/>
                <a:gd name="T10" fmla="*/ 937063 w 2194463"/>
                <a:gd name="T11" fmla="*/ 1874125 h 2661646"/>
                <a:gd name="T12" fmla="*/ 0 w 2194463"/>
                <a:gd name="T13" fmla="*/ 937063 h 2661646"/>
                <a:gd name="T14" fmla="*/ 490403 w 2194463"/>
                <a:gd name="T15" fmla="*/ 113098 h 26616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94463" h="2661646">
                  <a:moveTo>
                    <a:pt x="696474" y="160623"/>
                  </a:moveTo>
                  <a:cubicBezTo>
                    <a:pt x="885043" y="58186"/>
                    <a:pt x="1101138" y="0"/>
                    <a:pt x="1330823" y="0"/>
                  </a:cubicBezTo>
                  <a:cubicBezTo>
                    <a:pt x="1660691" y="0"/>
                    <a:pt x="1962527" y="120015"/>
                    <a:pt x="2194463" y="319449"/>
                  </a:cubicBezTo>
                  <a:cubicBezTo>
                    <a:pt x="1843621" y="845006"/>
                    <a:pt x="1783372" y="1535476"/>
                    <a:pt x="2081248" y="2129359"/>
                  </a:cubicBezTo>
                  <a:cubicBezTo>
                    <a:pt x="1799288" y="2230205"/>
                    <a:pt x="1570536" y="2419549"/>
                    <a:pt x="1418249" y="2657231"/>
                  </a:cubicBezTo>
                  <a:cubicBezTo>
                    <a:pt x="1389418" y="2660692"/>
                    <a:pt x="1360232" y="2661646"/>
                    <a:pt x="1330823" y="2661646"/>
                  </a:cubicBezTo>
                  <a:cubicBezTo>
                    <a:pt x="595830" y="2661646"/>
                    <a:pt x="0" y="2065816"/>
                    <a:pt x="0" y="1330823"/>
                  </a:cubicBezTo>
                  <a:cubicBezTo>
                    <a:pt x="0" y="825515"/>
                    <a:pt x="281623" y="385984"/>
                    <a:pt x="696474" y="160623"/>
                  </a:cubicBezTo>
                  <a:close/>
                </a:path>
              </a:pathLst>
            </a:custGeom>
            <a:solidFill>
              <a:srgbClr val="495B64"/>
            </a:solidFill>
            <a:ln w="381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 dirty="0"/>
            </a:p>
          </p:txBody>
        </p:sp>
      </p:grpSp>
      <p:grpSp>
        <p:nvGrpSpPr>
          <p:cNvPr id="14375" name="Groupe 125">
            <a:extLst>
              <a:ext uri="{FF2B5EF4-FFF2-40B4-BE49-F238E27FC236}">
                <a16:creationId xmlns:a16="http://schemas.microsoft.com/office/drawing/2014/main" id="{23B22C73-7CB9-4C13-BB70-D896EB989ADE}"/>
              </a:ext>
            </a:extLst>
          </p:cNvPr>
          <p:cNvGrpSpPr>
            <a:grpSpLocks/>
          </p:cNvGrpSpPr>
          <p:nvPr/>
        </p:nvGrpSpPr>
        <p:grpSpPr bwMode="auto">
          <a:xfrm>
            <a:off x="8199438" y="28609925"/>
            <a:ext cx="2257425" cy="2270125"/>
            <a:chOff x="2022382" y="1070960"/>
            <a:chExt cx="5174097" cy="5203150"/>
          </a:xfrm>
        </p:grpSpPr>
        <p:sp>
          <p:nvSpPr>
            <p:cNvPr id="14404" name="Ellipse 15">
              <a:extLst>
                <a:ext uri="{FF2B5EF4-FFF2-40B4-BE49-F238E27FC236}">
                  <a16:creationId xmlns:a16="http://schemas.microsoft.com/office/drawing/2014/main" id="{E1591965-E268-4D6D-BE57-DC20F8902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0683" y="1070960"/>
              <a:ext cx="2282059" cy="1894975"/>
            </a:xfrm>
            <a:custGeom>
              <a:avLst/>
              <a:gdLst>
                <a:gd name="T0" fmla="*/ 1141030 w 2919730"/>
                <a:gd name="T1" fmla="*/ 0 h 2424484"/>
                <a:gd name="T2" fmla="*/ 2282059 w 2919730"/>
                <a:gd name="T3" fmla="*/ 1141029 h 2424484"/>
                <a:gd name="T4" fmla="*/ 1995924 w 2919730"/>
                <a:gd name="T5" fmla="*/ 1894975 h 2424484"/>
                <a:gd name="T6" fmla="*/ 1091747 w 2919730"/>
                <a:gd name="T7" fmla="*/ 1493386 h 2424484"/>
                <a:gd name="T8" fmla="*/ 394838 w 2919730"/>
                <a:gd name="T9" fmla="*/ 1712089 h 2424484"/>
                <a:gd name="T10" fmla="*/ 71444 w 2919730"/>
                <a:gd name="T11" fmla="*/ 1535380 h 2424484"/>
                <a:gd name="T12" fmla="*/ 0 w 2919730"/>
                <a:gd name="T13" fmla="*/ 1141029 h 2424484"/>
                <a:gd name="T14" fmla="*/ 1141030 w 2919730"/>
                <a:gd name="T15" fmla="*/ 0 h 24244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19730" h="2424484">
                  <a:moveTo>
                    <a:pt x="1459865" y="0"/>
                  </a:moveTo>
                  <a:cubicBezTo>
                    <a:pt x="2266126" y="0"/>
                    <a:pt x="2919730" y="653604"/>
                    <a:pt x="2919730" y="1459865"/>
                  </a:cubicBezTo>
                  <a:cubicBezTo>
                    <a:pt x="2919730" y="1830097"/>
                    <a:pt x="2781911" y="2168139"/>
                    <a:pt x="2553641" y="2424484"/>
                  </a:cubicBezTo>
                  <a:cubicBezTo>
                    <a:pt x="2268754" y="2108379"/>
                    <a:pt x="1855871" y="1910680"/>
                    <a:pt x="1396812" y="1910680"/>
                  </a:cubicBezTo>
                  <a:cubicBezTo>
                    <a:pt x="1065230" y="1910680"/>
                    <a:pt x="757738" y="2013826"/>
                    <a:pt x="505167" y="2190494"/>
                  </a:cubicBezTo>
                  <a:cubicBezTo>
                    <a:pt x="381954" y="2093734"/>
                    <a:pt x="242389" y="2016936"/>
                    <a:pt x="91408" y="1964408"/>
                  </a:cubicBezTo>
                  <a:cubicBezTo>
                    <a:pt x="31704" y="1807605"/>
                    <a:pt x="0" y="1637437"/>
                    <a:pt x="0" y="1459865"/>
                  </a:cubicBezTo>
                  <a:cubicBezTo>
                    <a:pt x="0" y="653604"/>
                    <a:pt x="653604" y="0"/>
                    <a:pt x="1459865" y="0"/>
                  </a:cubicBezTo>
                  <a:close/>
                </a:path>
              </a:pathLst>
            </a:custGeom>
            <a:solidFill>
              <a:srgbClr val="ECC769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 dirty="0"/>
            </a:p>
          </p:txBody>
        </p:sp>
        <p:sp>
          <p:nvSpPr>
            <p:cNvPr id="14405" name="Ellipse 16">
              <a:extLst>
                <a:ext uri="{FF2B5EF4-FFF2-40B4-BE49-F238E27FC236}">
                  <a16:creationId xmlns:a16="http://schemas.microsoft.com/office/drawing/2014/main" id="{3A3609C5-66D7-4624-BDD4-6FF99415C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7869" y="2540618"/>
              <a:ext cx="1758610" cy="2282059"/>
            </a:xfrm>
            <a:custGeom>
              <a:avLst/>
              <a:gdLst>
                <a:gd name="T0" fmla="*/ 617580 w 2250013"/>
                <a:gd name="T1" fmla="*/ 0 h 2919730"/>
                <a:gd name="T2" fmla="*/ 1758610 w 2250013"/>
                <a:gd name="T3" fmla="*/ 1141030 h 2919730"/>
                <a:gd name="T4" fmla="*/ 617580 w 2250013"/>
                <a:gd name="T5" fmla="*/ 2282059 h 2919730"/>
                <a:gd name="T6" fmla="*/ 0 w 2250013"/>
                <a:gd name="T7" fmla="*/ 2099571 h 2919730"/>
                <a:gd name="T8" fmla="*/ 347467 w 2250013"/>
                <a:gd name="T9" fmla="*/ 1246634 h 2919730"/>
                <a:gd name="T10" fmla="*/ 28251 w 2250013"/>
                <a:gd name="T11" fmla="*/ 424781 h 2919730"/>
                <a:gd name="T12" fmla="*/ 244136 w 2250013"/>
                <a:gd name="T13" fmla="*/ 63793 h 2919730"/>
                <a:gd name="T14" fmla="*/ 617580 w 2250013"/>
                <a:gd name="T15" fmla="*/ 0 h 29197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50013" h="2919730">
                  <a:moveTo>
                    <a:pt x="790148" y="0"/>
                  </a:moveTo>
                  <a:cubicBezTo>
                    <a:pt x="1596409" y="0"/>
                    <a:pt x="2250013" y="653604"/>
                    <a:pt x="2250013" y="1459865"/>
                  </a:cubicBezTo>
                  <a:cubicBezTo>
                    <a:pt x="2250013" y="2266126"/>
                    <a:pt x="1596409" y="2919730"/>
                    <a:pt x="790148" y="2919730"/>
                  </a:cubicBezTo>
                  <a:cubicBezTo>
                    <a:pt x="498728" y="2919730"/>
                    <a:pt x="227252" y="2834341"/>
                    <a:pt x="0" y="2686250"/>
                  </a:cubicBezTo>
                  <a:cubicBezTo>
                    <a:pt x="275321" y="2404915"/>
                    <a:pt x="444559" y="2019710"/>
                    <a:pt x="444559" y="1594978"/>
                  </a:cubicBezTo>
                  <a:cubicBezTo>
                    <a:pt x="444559" y="1189588"/>
                    <a:pt x="290384" y="820207"/>
                    <a:pt x="36145" y="543477"/>
                  </a:cubicBezTo>
                  <a:cubicBezTo>
                    <a:pt x="156172" y="410298"/>
                    <a:pt x="250075" y="253570"/>
                    <a:pt x="312354" y="81618"/>
                  </a:cubicBezTo>
                  <a:cubicBezTo>
                    <a:pt x="461695" y="28217"/>
                    <a:pt x="622626" y="0"/>
                    <a:pt x="790148" y="0"/>
                  </a:cubicBezTo>
                  <a:close/>
                </a:path>
              </a:pathLst>
            </a:custGeom>
            <a:solidFill>
              <a:srgbClr val="88AFA7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 dirty="0"/>
            </a:p>
          </p:txBody>
        </p:sp>
        <p:sp>
          <p:nvSpPr>
            <p:cNvPr id="14406" name="Ellipse 18">
              <a:extLst>
                <a:ext uri="{FF2B5EF4-FFF2-40B4-BE49-F238E27FC236}">
                  <a16:creationId xmlns:a16="http://schemas.microsoft.com/office/drawing/2014/main" id="{85DD553C-9AD0-45CB-A626-6A99DA2C9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0683" y="4567931"/>
              <a:ext cx="2282059" cy="1706179"/>
            </a:xfrm>
            <a:custGeom>
              <a:avLst/>
              <a:gdLst>
                <a:gd name="T0" fmla="*/ 150637 w 2919730"/>
                <a:gd name="T1" fmla="*/ 0 h 2182933"/>
                <a:gd name="T2" fmla="*/ 1091747 w 2919730"/>
                <a:gd name="T3" fmla="*/ 442227 h 2182933"/>
                <a:gd name="T4" fmla="*/ 1967474 w 2919730"/>
                <a:gd name="T5" fmla="*/ 71942 h 2182933"/>
                <a:gd name="T6" fmla="*/ 2219023 w 2919730"/>
                <a:gd name="T7" fmla="*/ 193773 h 2182933"/>
                <a:gd name="T8" fmla="*/ 2282059 w 2919730"/>
                <a:gd name="T9" fmla="*/ 565149 h 2182933"/>
                <a:gd name="T10" fmla="*/ 1141030 w 2919730"/>
                <a:gd name="T11" fmla="*/ 1706179 h 2182933"/>
                <a:gd name="T12" fmla="*/ 0 w 2919730"/>
                <a:gd name="T13" fmla="*/ 565149 h 2182933"/>
                <a:gd name="T14" fmla="*/ 150637 w 2919730"/>
                <a:gd name="T15" fmla="*/ 0 h 21829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19730" h="2182933">
                  <a:moveTo>
                    <a:pt x="192729" y="0"/>
                  </a:moveTo>
                  <a:cubicBezTo>
                    <a:pt x="479553" y="345734"/>
                    <a:pt x="912484" y="565797"/>
                    <a:pt x="1396812" y="565797"/>
                  </a:cubicBezTo>
                  <a:cubicBezTo>
                    <a:pt x="1836393" y="565797"/>
                    <a:pt x="2233633" y="384520"/>
                    <a:pt x="2517241" y="92044"/>
                  </a:cubicBezTo>
                  <a:cubicBezTo>
                    <a:pt x="2616370" y="157219"/>
                    <a:pt x="2724527" y="209517"/>
                    <a:pt x="2839080" y="247919"/>
                  </a:cubicBezTo>
                  <a:cubicBezTo>
                    <a:pt x="2891847" y="396522"/>
                    <a:pt x="2919730" y="556539"/>
                    <a:pt x="2919730" y="723068"/>
                  </a:cubicBezTo>
                  <a:cubicBezTo>
                    <a:pt x="2919730" y="1529329"/>
                    <a:pt x="2266126" y="2182933"/>
                    <a:pt x="1459865" y="2182933"/>
                  </a:cubicBezTo>
                  <a:cubicBezTo>
                    <a:pt x="653604" y="2182933"/>
                    <a:pt x="0" y="1529329"/>
                    <a:pt x="0" y="723068"/>
                  </a:cubicBezTo>
                  <a:cubicBezTo>
                    <a:pt x="0" y="459749"/>
                    <a:pt x="69716" y="212712"/>
                    <a:pt x="192729" y="0"/>
                  </a:cubicBezTo>
                  <a:close/>
                </a:path>
              </a:pathLst>
            </a:custGeom>
            <a:solidFill>
              <a:srgbClr val="D86128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 dirty="0"/>
            </a:p>
          </p:txBody>
        </p:sp>
        <p:sp>
          <p:nvSpPr>
            <p:cNvPr id="14407" name="Ellipse 17">
              <a:extLst>
                <a:ext uri="{FF2B5EF4-FFF2-40B4-BE49-F238E27FC236}">
                  <a16:creationId xmlns:a16="http://schemas.microsoft.com/office/drawing/2014/main" id="{A8624D91-4C82-471B-B697-715E6270F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2382" y="2540618"/>
              <a:ext cx="1842866" cy="2282059"/>
            </a:xfrm>
            <a:custGeom>
              <a:avLst/>
              <a:gdLst>
                <a:gd name="T0" fmla="*/ 1141030 w 2357814"/>
                <a:gd name="T1" fmla="*/ 0 h 2919730"/>
                <a:gd name="T2" fmla="*/ 1842866 w 2357814"/>
                <a:gd name="T3" fmla="*/ 242636 h 2919730"/>
                <a:gd name="T4" fmla="*/ 1317143 w 2357814"/>
                <a:gd name="T5" fmla="*/ 1246634 h 2919730"/>
                <a:gd name="T6" fmla="*/ 1599943 w 2357814"/>
                <a:gd name="T7" fmla="*/ 2028418 h 2919730"/>
                <a:gd name="T8" fmla="*/ 1512044 w 2357814"/>
                <a:gd name="T9" fmla="*/ 2219156 h 2919730"/>
                <a:gd name="T10" fmla="*/ 1141030 w 2357814"/>
                <a:gd name="T11" fmla="*/ 2282059 h 2919730"/>
                <a:gd name="T12" fmla="*/ 0 w 2357814"/>
                <a:gd name="T13" fmla="*/ 1141030 h 2919730"/>
                <a:gd name="T14" fmla="*/ 1141030 w 2357814"/>
                <a:gd name="T15" fmla="*/ 0 h 29197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57814" h="2919730">
                  <a:moveTo>
                    <a:pt x="1459865" y="0"/>
                  </a:moveTo>
                  <a:cubicBezTo>
                    <a:pt x="1798851" y="0"/>
                    <a:pt x="2110852" y="115539"/>
                    <a:pt x="2357814" y="310435"/>
                  </a:cubicBezTo>
                  <a:cubicBezTo>
                    <a:pt x="1951081" y="592329"/>
                    <a:pt x="1685190" y="1062603"/>
                    <a:pt x="1685190" y="1594978"/>
                  </a:cubicBezTo>
                  <a:cubicBezTo>
                    <a:pt x="1685190" y="1975451"/>
                    <a:pt x="1820995" y="2324206"/>
                    <a:pt x="2047012" y="2595215"/>
                  </a:cubicBezTo>
                  <a:cubicBezTo>
                    <a:pt x="2001009" y="2671634"/>
                    <a:pt x="1963887" y="2753627"/>
                    <a:pt x="1934551" y="2839250"/>
                  </a:cubicBezTo>
                  <a:cubicBezTo>
                    <a:pt x="1786077" y="2891905"/>
                    <a:pt x="1626220" y="2919730"/>
                    <a:pt x="1459865" y="2919730"/>
                  </a:cubicBezTo>
                  <a:cubicBezTo>
                    <a:pt x="653604" y="2919730"/>
                    <a:pt x="0" y="2266126"/>
                    <a:pt x="0" y="1459865"/>
                  </a:cubicBezTo>
                  <a:cubicBezTo>
                    <a:pt x="0" y="653604"/>
                    <a:pt x="653604" y="0"/>
                    <a:pt x="1459865" y="0"/>
                  </a:cubicBezTo>
                  <a:close/>
                </a:path>
              </a:pathLst>
            </a:custGeom>
            <a:solidFill>
              <a:srgbClr val="D3B199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 dirty="0"/>
            </a:p>
          </p:txBody>
        </p:sp>
      </p:grpSp>
      <p:grpSp>
        <p:nvGrpSpPr>
          <p:cNvPr id="14376" name="Groupe 137">
            <a:extLst>
              <a:ext uri="{FF2B5EF4-FFF2-40B4-BE49-F238E27FC236}">
                <a16:creationId xmlns:a16="http://schemas.microsoft.com/office/drawing/2014/main" id="{3270A0BB-71B1-4D5E-BB06-9B0914A29EF2}"/>
              </a:ext>
            </a:extLst>
          </p:cNvPr>
          <p:cNvGrpSpPr>
            <a:grpSpLocks/>
          </p:cNvGrpSpPr>
          <p:nvPr/>
        </p:nvGrpSpPr>
        <p:grpSpPr bwMode="auto">
          <a:xfrm>
            <a:off x="2395538" y="32218313"/>
            <a:ext cx="6489700" cy="6419850"/>
            <a:chOff x="1920689" y="1112500"/>
            <a:chExt cx="5313575" cy="5256000"/>
          </a:xfrm>
        </p:grpSpPr>
        <p:sp>
          <p:nvSpPr>
            <p:cNvPr id="14395" name="Ellipse 1">
              <a:extLst>
                <a:ext uri="{FF2B5EF4-FFF2-40B4-BE49-F238E27FC236}">
                  <a16:creationId xmlns:a16="http://schemas.microsoft.com/office/drawing/2014/main" id="{AAFA5D80-BAD4-4BD6-9EAB-32C69A1C6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5926" y="1112500"/>
              <a:ext cx="1563135" cy="1352357"/>
            </a:xfrm>
            <a:custGeom>
              <a:avLst/>
              <a:gdLst>
                <a:gd name="T0" fmla="*/ 755872 w 1881327"/>
                <a:gd name="T1" fmla="*/ 0 h 1627643"/>
                <a:gd name="T2" fmla="*/ 1563135 w 1881327"/>
                <a:gd name="T3" fmla="*/ 807263 h 1627643"/>
                <a:gd name="T4" fmla="*/ 1347921 w 1881327"/>
                <a:gd name="T5" fmla="*/ 1352357 h 1627643"/>
                <a:gd name="T6" fmla="*/ 764142 w 1881327"/>
                <a:gd name="T7" fmla="*/ 1228380 h 1627643"/>
                <a:gd name="T8" fmla="*/ 363724 w 1881327"/>
                <a:gd name="T9" fmla="*/ 1285859 h 1627643"/>
                <a:gd name="T10" fmla="*/ 365531 w 1881327"/>
                <a:gd name="T11" fmla="*/ 1274367 h 1627643"/>
                <a:gd name="T12" fmla="*/ 0 w 1881327"/>
                <a:gd name="T13" fmla="*/ 525955 h 1627643"/>
                <a:gd name="T14" fmla="*/ 755872 w 1881327"/>
                <a:gd name="T15" fmla="*/ 0 h 16276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81327" h="1627643">
                  <a:moveTo>
                    <a:pt x="909737" y="0"/>
                  </a:moveTo>
                  <a:cubicBezTo>
                    <a:pt x="1446331" y="0"/>
                    <a:pt x="1881327" y="434996"/>
                    <a:pt x="1881327" y="971590"/>
                  </a:cubicBezTo>
                  <a:cubicBezTo>
                    <a:pt x="1881327" y="1225467"/>
                    <a:pt x="1783954" y="1456601"/>
                    <a:pt x="1622304" y="1627643"/>
                  </a:cubicBezTo>
                  <a:cubicBezTo>
                    <a:pt x="1407823" y="1531333"/>
                    <a:pt x="1169935" y="1478429"/>
                    <a:pt x="919691" y="1478429"/>
                  </a:cubicBezTo>
                  <a:cubicBezTo>
                    <a:pt x="752338" y="1478429"/>
                    <a:pt x="590510" y="1502090"/>
                    <a:pt x="437764" y="1547609"/>
                  </a:cubicBezTo>
                  <a:cubicBezTo>
                    <a:pt x="439086" y="1543067"/>
                    <a:pt x="439528" y="1538427"/>
                    <a:pt x="439938" y="1533777"/>
                  </a:cubicBezTo>
                  <a:cubicBezTo>
                    <a:pt x="472664" y="1162783"/>
                    <a:pt x="292347" y="822130"/>
                    <a:pt x="0" y="633018"/>
                  </a:cubicBezTo>
                  <a:cubicBezTo>
                    <a:pt x="136468" y="263166"/>
                    <a:pt x="492370" y="0"/>
                    <a:pt x="909737" y="0"/>
                  </a:cubicBezTo>
                  <a:close/>
                </a:path>
              </a:pathLst>
            </a:custGeom>
            <a:solidFill>
              <a:schemeClr val="accent1"/>
            </a:solidFill>
            <a:ln w="762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 dirty="0"/>
            </a:p>
          </p:txBody>
        </p:sp>
        <p:sp>
          <p:nvSpPr>
            <p:cNvPr id="14396" name="Ellipse 2">
              <a:extLst>
                <a:ext uri="{FF2B5EF4-FFF2-40B4-BE49-F238E27FC236}">
                  <a16:creationId xmlns:a16="http://schemas.microsoft.com/office/drawing/2014/main" id="{87ABD5A1-04EC-47B2-9888-77BB2D75FFDD}"/>
                </a:ext>
              </a:extLst>
            </p:cNvPr>
            <p:cNvSpPr>
              <a:spLocks/>
            </p:cNvSpPr>
            <p:nvPr/>
          </p:nvSpPr>
          <p:spPr bwMode="auto">
            <a:xfrm rot="-292988">
              <a:off x="5154596" y="1499143"/>
              <a:ext cx="1438241" cy="1614271"/>
            </a:xfrm>
            <a:custGeom>
              <a:avLst/>
              <a:gdLst>
                <a:gd name="T0" fmla="*/ 713516 w 1731010"/>
                <a:gd name="T1" fmla="*/ 4168 h 1942872"/>
                <a:gd name="T2" fmla="*/ 1438241 w 1731010"/>
                <a:gd name="T3" fmla="*/ 807263 h 1942872"/>
                <a:gd name="T4" fmla="*/ 636037 w 1731010"/>
                <a:gd name="T5" fmla="*/ 1614271 h 1942872"/>
                <a:gd name="T6" fmla="*/ 0 w 1731010"/>
                <a:gd name="T7" fmla="*/ 905701 h 1942872"/>
                <a:gd name="T8" fmla="*/ 259161 w 1731010"/>
                <a:gd name="T9" fmla="*/ 379916 h 1942872"/>
                <a:gd name="T10" fmla="*/ 234438 w 1731010"/>
                <a:gd name="T11" fmla="*/ 104571 h 1942872"/>
                <a:gd name="T12" fmla="*/ 630979 w 1731010"/>
                <a:gd name="T13" fmla="*/ 0 h 1942872"/>
                <a:gd name="T14" fmla="*/ 713516 w 1731010"/>
                <a:gd name="T15" fmla="*/ 4168 h 19428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31010" h="1942872">
                  <a:moveTo>
                    <a:pt x="858760" y="5016"/>
                  </a:moveTo>
                  <a:cubicBezTo>
                    <a:pt x="1348690" y="54771"/>
                    <a:pt x="1731010" y="468533"/>
                    <a:pt x="1731010" y="971590"/>
                  </a:cubicBezTo>
                  <a:cubicBezTo>
                    <a:pt x="1731011" y="1506152"/>
                    <a:pt x="1299302" y="1939885"/>
                    <a:pt x="765509" y="1942872"/>
                  </a:cubicBezTo>
                  <a:cubicBezTo>
                    <a:pt x="615484" y="1581148"/>
                    <a:pt x="345116" y="1278803"/>
                    <a:pt x="0" y="1090065"/>
                  </a:cubicBezTo>
                  <a:cubicBezTo>
                    <a:pt x="173819" y="931818"/>
                    <a:pt x="290325" y="709981"/>
                    <a:pt x="311916" y="457252"/>
                  </a:cubicBezTo>
                  <a:cubicBezTo>
                    <a:pt x="321717" y="342547"/>
                    <a:pt x="311168" y="230797"/>
                    <a:pt x="282160" y="125858"/>
                  </a:cubicBezTo>
                  <a:cubicBezTo>
                    <a:pt x="422873" y="45524"/>
                    <a:pt x="585831" y="0"/>
                    <a:pt x="759421" y="0"/>
                  </a:cubicBezTo>
                  <a:cubicBezTo>
                    <a:pt x="792958" y="0"/>
                    <a:pt x="826098" y="1699"/>
                    <a:pt x="858760" y="5016"/>
                  </a:cubicBezTo>
                  <a:close/>
                </a:path>
              </a:pathLst>
            </a:custGeom>
            <a:solidFill>
              <a:srgbClr val="D86128"/>
            </a:solidFill>
            <a:ln w="762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 dirty="0"/>
            </a:p>
          </p:txBody>
        </p:sp>
        <p:sp>
          <p:nvSpPr>
            <p:cNvPr id="14397" name="Ellipse 3">
              <a:extLst>
                <a:ext uri="{FF2B5EF4-FFF2-40B4-BE49-F238E27FC236}">
                  <a16:creationId xmlns:a16="http://schemas.microsoft.com/office/drawing/2014/main" id="{0C26DF30-D288-4419-B897-BF26AF405476}"/>
                </a:ext>
              </a:extLst>
            </p:cNvPr>
            <p:cNvSpPr>
              <a:spLocks/>
            </p:cNvSpPr>
            <p:nvPr/>
          </p:nvSpPr>
          <p:spPr bwMode="auto">
            <a:xfrm rot="-609606">
              <a:off x="5875770" y="2635029"/>
              <a:ext cx="1358494" cy="1576948"/>
            </a:xfrm>
            <a:custGeom>
              <a:avLst/>
              <a:gdLst>
                <a:gd name="T0" fmla="*/ 794798 w 1635030"/>
                <a:gd name="T1" fmla="*/ 0 h 1897952"/>
                <a:gd name="T2" fmla="*/ 1358494 w 1635030"/>
                <a:gd name="T3" fmla="*/ 769685 h 1897952"/>
                <a:gd name="T4" fmla="*/ 551231 w 1635030"/>
                <a:gd name="T5" fmla="*/ 1576948 h 1897952"/>
                <a:gd name="T6" fmla="*/ 0 w 1635030"/>
                <a:gd name="T7" fmla="*/ 1358311 h 1897952"/>
                <a:gd name="T8" fmla="*/ 92560 w 1635030"/>
                <a:gd name="T9" fmla="*/ 1050068 h 1897952"/>
                <a:gd name="T10" fmla="*/ 48717 w 1635030"/>
                <a:gd name="T11" fmla="*/ 364562 h 1897952"/>
                <a:gd name="T12" fmla="*/ 794798 w 1635030"/>
                <a:gd name="T13" fmla="*/ 0 h 1897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35030" h="1897952">
                  <a:moveTo>
                    <a:pt x="956588" y="0"/>
                  </a:moveTo>
                  <a:cubicBezTo>
                    <a:pt x="1349940" y="124139"/>
                    <a:pt x="1635030" y="491957"/>
                    <a:pt x="1635030" y="926362"/>
                  </a:cubicBezTo>
                  <a:cubicBezTo>
                    <a:pt x="1635030" y="1462956"/>
                    <a:pt x="1200034" y="1897952"/>
                    <a:pt x="663440" y="1897952"/>
                  </a:cubicBezTo>
                  <a:cubicBezTo>
                    <a:pt x="406603" y="1897952"/>
                    <a:pt x="173042" y="1798295"/>
                    <a:pt x="0" y="1634809"/>
                  </a:cubicBezTo>
                  <a:cubicBezTo>
                    <a:pt x="50748" y="1518368"/>
                    <a:pt x="88053" y="1394101"/>
                    <a:pt x="111401" y="1263820"/>
                  </a:cubicBezTo>
                  <a:cubicBezTo>
                    <a:pt x="162526" y="978537"/>
                    <a:pt x="140877" y="697051"/>
                    <a:pt x="58634" y="438772"/>
                  </a:cubicBezTo>
                  <a:cubicBezTo>
                    <a:pt x="428124" y="471037"/>
                    <a:pt x="767689" y="291430"/>
                    <a:pt x="956588" y="0"/>
                  </a:cubicBezTo>
                  <a:close/>
                </a:path>
              </a:pathLst>
            </a:custGeom>
            <a:solidFill>
              <a:srgbClr val="ECC769"/>
            </a:solidFill>
            <a:ln w="762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 dirty="0"/>
            </a:p>
          </p:txBody>
        </p:sp>
        <p:sp>
          <p:nvSpPr>
            <p:cNvPr id="14398" name="Ellipse 4">
              <a:extLst>
                <a:ext uri="{FF2B5EF4-FFF2-40B4-BE49-F238E27FC236}">
                  <a16:creationId xmlns:a16="http://schemas.microsoft.com/office/drawing/2014/main" id="{E4EC7033-D453-44FB-8428-B19BA8AE3E7D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625524" y="4012739"/>
              <a:ext cx="1386075" cy="1592847"/>
            </a:xfrm>
            <a:custGeom>
              <a:avLst/>
              <a:gdLst>
                <a:gd name="T0" fmla="*/ 52830 w 1668225"/>
                <a:gd name="T1" fmla="*/ 349780 h 1917087"/>
                <a:gd name="T2" fmla="*/ 615656 w 1668225"/>
                <a:gd name="T3" fmla="*/ 163327 h 1917087"/>
                <a:gd name="T4" fmla="*/ 762037 w 1668225"/>
                <a:gd name="T5" fmla="*/ 0 h 1917087"/>
                <a:gd name="T6" fmla="*/ 1386075 w 1668225"/>
                <a:gd name="T7" fmla="*/ 785584 h 1917087"/>
                <a:gd name="T8" fmla="*/ 578812 w 1668225"/>
                <a:gd name="T9" fmla="*/ 1592847 h 1917087"/>
                <a:gd name="T10" fmla="*/ 0 w 1668225"/>
                <a:gd name="T11" fmla="*/ 1347613 h 1917087"/>
                <a:gd name="T12" fmla="*/ 52830 w 1668225"/>
                <a:gd name="T13" fmla="*/ 349780 h 19170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68225" h="1917087">
                  <a:moveTo>
                    <a:pt x="63584" y="420981"/>
                  </a:moveTo>
                  <a:cubicBezTo>
                    <a:pt x="301175" y="436911"/>
                    <a:pt x="544391" y="362470"/>
                    <a:pt x="740979" y="196574"/>
                  </a:cubicBezTo>
                  <a:cubicBezTo>
                    <a:pt x="810270" y="138102"/>
                    <a:pt x="869335" y="72009"/>
                    <a:pt x="917157" y="0"/>
                  </a:cubicBezTo>
                  <a:cubicBezTo>
                    <a:pt x="1347622" y="99043"/>
                    <a:pt x="1668225" y="484830"/>
                    <a:pt x="1668225" y="945497"/>
                  </a:cubicBezTo>
                  <a:cubicBezTo>
                    <a:pt x="1668225" y="1482091"/>
                    <a:pt x="1233229" y="1917087"/>
                    <a:pt x="696635" y="1917087"/>
                  </a:cubicBezTo>
                  <a:cubicBezTo>
                    <a:pt x="423198" y="1917087"/>
                    <a:pt x="176143" y="1804131"/>
                    <a:pt x="0" y="1621933"/>
                  </a:cubicBezTo>
                  <a:cubicBezTo>
                    <a:pt x="162221" y="1248707"/>
                    <a:pt x="190159" y="822130"/>
                    <a:pt x="63584" y="420981"/>
                  </a:cubicBezTo>
                  <a:close/>
                </a:path>
              </a:pathLst>
            </a:custGeom>
            <a:solidFill>
              <a:srgbClr val="495B64"/>
            </a:solidFill>
            <a:ln w="762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 dirty="0"/>
            </a:p>
          </p:txBody>
        </p:sp>
        <p:sp>
          <p:nvSpPr>
            <p:cNvPr id="14399" name="Ellipse 5">
              <a:extLst>
                <a:ext uri="{FF2B5EF4-FFF2-40B4-BE49-F238E27FC236}">
                  <a16:creationId xmlns:a16="http://schemas.microsoft.com/office/drawing/2014/main" id="{D06018F0-EA63-475D-9C1D-EEE86F867F8D}"/>
                </a:ext>
              </a:extLst>
            </p:cNvPr>
            <p:cNvSpPr>
              <a:spLocks/>
            </p:cNvSpPr>
            <p:nvPr/>
          </p:nvSpPr>
          <p:spPr bwMode="auto">
            <a:xfrm rot="1503323">
              <a:off x="4374825" y="4893453"/>
              <a:ext cx="1614526" cy="1475047"/>
            </a:xfrm>
            <a:custGeom>
              <a:avLst/>
              <a:gdLst>
                <a:gd name="T0" fmla="*/ 751410 w 1943180"/>
                <a:gd name="T1" fmla="*/ 0 h 1775308"/>
                <a:gd name="T2" fmla="*/ 1306311 w 1943180"/>
                <a:gd name="T3" fmla="*/ 295366 h 1775308"/>
                <a:gd name="T4" fmla="*/ 1518058 w 1943180"/>
                <a:gd name="T5" fmla="*/ 284996 h 1775308"/>
                <a:gd name="T6" fmla="*/ 1614526 w 1943180"/>
                <a:gd name="T7" fmla="*/ 667784 h 1775308"/>
                <a:gd name="T8" fmla="*/ 807263 w 1943180"/>
                <a:gd name="T9" fmla="*/ 1475047 h 1775308"/>
                <a:gd name="T10" fmla="*/ 0 w 1943180"/>
                <a:gd name="T11" fmla="*/ 667784 h 1775308"/>
                <a:gd name="T12" fmla="*/ 242 w 1943180"/>
                <a:gd name="T13" fmla="*/ 664586 h 1775308"/>
                <a:gd name="T14" fmla="*/ 91274 w 1943180"/>
                <a:gd name="T15" fmla="*/ 627502 h 1775308"/>
                <a:gd name="T16" fmla="*/ 751410 w 1943180"/>
                <a:gd name="T17" fmla="*/ 0 h 17753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43180" h="1775308">
                  <a:moveTo>
                    <a:pt x="904367" y="0"/>
                  </a:moveTo>
                  <a:cubicBezTo>
                    <a:pt x="1062994" y="197860"/>
                    <a:pt x="1299569" y="331902"/>
                    <a:pt x="1572225" y="355491"/>
                  </a:cubicBezTo>
                  <a:cubicBezTo>
                    <a:pt x="1659461" y="363038"/>
                    <a:pt x="1745001" y="358812"/>
                    <a:pt x="1827075" y="343010"/>
                  </a:cubicBezTo>
                  <a:cubicBezTo>
                    <a:pt x="1901182" y="480062"/>
                    <a:pt x="1943180" y="636986"/>
                    <a:pt x="1943180" y="803718"/>
                  </a:cubicBezTo>
                  <a:cubicBezTo>
                    <a:pt x="1943180" y="1340312"/>
                    <a:pt x="1508184" y="1775308"/>
                    <a:pt x="971590" y="1775308"/>
                  </a:cubicBezTo>
                  <a:cubicBezTo>
                    <a:pt x="434996" y="1775308"/>
                    <a:pt x="0" y="1340312"/>
                    <a:pt x="0" y="803718"/>
                  </a:cubicBezTo>
                  <a:lnTo>
                    <a:pt x="291" y="799869"/>
                  </a:lnTo>
                  <a:lnTo>
                    <a:pt x="109854" y="755236"/>
                  </a:lnTo>
                  <a:cubicBezTo>
                    <a:pt x="463499" y="589912"/>
                    <a:pt x="735380" y="320692"/>
                    <a:pt x="904367" y="0"/>
                  </a:cubicBezTo>
                  <a:close/>
                </a:path>
              </a:pathLst>
            </a:custGeom>
            <a:solidFill>
              <a:srgbClr val="D3B199"/>
            </a:solidFill>
            <a:ln w="762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 dirty="0"/>
            </a:p>
          </p:txBody>
        </p:sp>
        <p:sp>
          <p:nvSpPr>
            <p:cNvPr id="14400" name="Ellipse 6">
              <a:extLst>
                <a:ext uri="{FF2B5EF4-FFF2-40B4-BE49-F238E27FC236}">
                  <a16:creationId xmlns:a16="http://schemas.microsoft.com/office/drawing/2014/main" id="{B476D08F-2F2A-44CB-A44F-29EA53A5FE27}"/>
                </a:ext>
              </a:extLst>
            </p:cNvPr>
            <p:cNvSpPr>
              <a:spLocks/>
            </p:cNvSpPr>
            <p:nvPr/>
          </p:nvSpPr>
          <p:spPr bwMode="auto">
            <a:xfrm rot="1176661">
              <a:off x="3103589" y="4986392"/>
              <a:ext cx="1569837" cy="1372382"/>
            </a:xfrm>
            <a:custGeom>
              <a:avLst/>
              <a:gdLst>
                <a:gd name="T0" fmla="*/ 232365 w 1889394"/>
                <a:gd name="T1" fmla="*/ 0 h 1651744"/>
                <a:gd name="T2" fmla="*/ 1192991 w 1889394"/>
                <a:gd name="T3" fmla="*/ 63666 h 1651744"/>
                <a:gd name="T4" fmla="*/ 1192495 w 1889394"/>
                <a:gd name="T5" fmla="*/ 66813 h 1651744"/>
                <a:gd name="T6" fmla="*/ 1569837 w 1889394"/>
                <a:gd name="T7" fmla="*/ 828115 h 1651744"/>
                <a:gd name="T8" fmla="*/ 807263 w 1889394"/>
                <a:gd name="T9" fmla="*/ 1372382 h 1651744"/>
                <a:gd name="T10" fmla="*/ 0 w 1889394"/>
                <a:gd name="T11" fmla="*/ 565119 h 1651744"/>
                <a:gd name="T12" fmla="*/ 232365 w 1889394"/>
                <a:gd name="T13" fmla="*/ 0 h 16517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89394" h="1651744">
                  <a:moveTo>
                    <a:pt x="279665" y="0"/>
                  </a:moveTo>
                  <a:cubicBezTo>
                    <a:pt x="634044" y="154724"/>
                    <a:pt x="1040729" y="190238"/>
                    <a:pt x="1435837" y="76626"/>
                  </a:cubicBezTo>
                  <a:cubicBezTo>
                    <a:pt x="1435485" y="77872"/>
                    <a:pt x="1435361" y="79143"/>
                    <a:pt x="1435240" y="80413"/>
                  </a:cubicBezTo>
                  <a:cubicBezTo>
                    <a:pt x="1399091" y="459696"/>
                    <a:pt x="1586117" y="808797"/>
                    <a:pt x="1889394" y="996686"/>
                  </a:cubicBezTo>
                  <a:cubicBezTo>
                    <a:pt x="1758959" y="1378030"/>
                    <a:pt x="1397239" y="1651744"/>
                    <a:pt x="971590" y="1651744"/>
                  </a:cubicBezTo>
                  <a:cubicBezTo>
                    <a:pt x="434996" y="1651744"/>
                    <a:pt x="0" y="1216748"/>
                    <a:pt x="0" y="680154"/>
                  </a:cubicBezTo>
                  <a:cubicBezTo>
                    <a:pt x="0" y="414855"/>
                    <a:pt x="106332" y="174391"/>
                    <a:pt x="279665" y="0"/>
                  </a:cubicBezTo>
                  <a:close/>
                </a:path>
              </a:pathLst>
            </a:custGeom>
            <a:solidFill>
              <a:srgbClr val="88AFA7"/>
            </a:solidFill>
            <a:ln w="762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 dirty="0"/>
            </a:p>
          </p:txBody>
        </p:sp>
        <p:sp>
          <p:nvSpPr>
            <p:cNvPr id="14401" name="Ellipse 7">
              <a:extLst>
                <a:ext uri="{FF2B5EF4-FFF2-40B4-BE49-F238E27FC236}">
                  <a16:creationId xmlns:a16="http://schemas.microsoft.com/office/drawing/2014/main" id="{FCE3A839-321B-4E47-8075-1516F9CBAA4F}"/>
                </a:ext>
              </a:extLst>
            </p:cNvPr>
            <p:cNvSpPr>
              <a:spLocks/>
            </p:cNvSpPr>
            <p:nvPr/>
          </p:nvSpPr>
          <p:spPr bwMode="auto">
            <a:xfrm rot="909458">
              <a:off x="2119522" y="3885149"/>
              <a:ext cx="1492730" cy="1614526"/>
            </a:xfrm>
            <a:custGeom>
              <a:avLst/>
              <a:gdLst>
                <a:gd name="T0" fmla="*/ 567208 w 1796590"/>
                <a:gd name="T1" fmla="*/ 36293 h 1943180"/>
                <a:gd name="T2" fmla="*/ 807264 w 1796590"/>
                <a:gd name="T3" fmla="*/ 0 h 1943180"/>
                <a:gd name="T4" fmla="*/ 815957 w 1796590"/>
                <a:gd name="T5" fmla="*/ 789 h 1943180"/>
                <a:gd name="T6" fmla="*/ 1492730 w 1796590"/>
                <a:gd name="T7" fmla="*/ 759245 h 1943180"/>
                <a:gd name="T8" fmla="*/ 1216550 w 1796590"/>
                <a:gd name="T9" fmla="*/ 1304289 h 1943180"/>
                <a:gd name="T10" fmla="*/ 1225380 w 1796590"/>
                <a:gd name="T11" fmla="*/ 1496847 h 1943180"/>
                <a:gd name="T12" fmla="*/ 807264 w 1796590"/>
                <a:gd name="T13" fmla="*/ 1614526 h 1943180"/>
                <a:gd name="T14" fmla="*/ 0 w 1796590"/>
                <a:gd name="T15" fmla="*/ 807263 h 1943180"/>
                <a:gd name="T16" fmla="*/ 567208 w 1796590"/>
                <a:gd name="T17" fmla="*/ 36293 h 19431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96590" h="1943180">
                  <a:moveTo>
                    <a:pt x="682669" y="43681"/>
                  </a:moveTo>
                  <a:cubicBezTo>
                    <a:pt x="773939" y="15293"/>
                    <a:pt x="870979" y="0"/>
                    <a:pt x="971590" y="0"/>
                  </a:cubicBezTo>
                  <a:lnTo>
                    <a:pt x="982053" y="950"/>
                  </a:lnTo>
                  <a:cubicBezTo>
                    <a:pt x="1137146" y="405830"/>
                    <a:pt x="1432341" y="724421"/>
                    <a:pt x="1796590" y="913797"/>
                  </a:cubicBezTo>
                  <a:cubicBezTo>
                    <a:pt x="1609613" y="1073552"/>
                    <a:pt x="1484803" y="1305144"/>
                    <a:pt x="1464191" y="1569791"/>
                  </a:cubicBezTo>
                  <a:cubicBezTo>
                    <a:pt x="1458025" y="1648968"/>
                    <a:pt x="1461531" y="1726667"/>
                    <a:pt x="1474818" y="1801546"/>
                  </a:cubicBezTo>
                  <a:cubicBezTo>
                    <a:pt x="1328502" y="1891776"/>
                    <a:pt x="1156049" y="1943180"/>
                    <a:pt x="971590" y="1943180"/>
                  </a:cubicBezTo>
                  <a:cubicBezTo>
                    <a:pt x="434996" y="1943180"/>
                    <a:pt x="0" y="1508184"/>
                    <a:pt x="0" y="971590"/>
                  </a:cubicBezTo>
                  <a:cubicBezTo>
                    <a:pt x="0" y="535607"/>
                    <a:pt x="287165" y="166695"/>
                    <a:pt x="682669" y="43681"/>
                  </a:cubicBezTo>
                  <a:close/>
                </a:path>
              </a:pathLst>
            </a:custGeom>
            <a:solidFill>
              <a:srgbClr val="EA9969"/>
            </a:solidFill>
            <a:ln w="762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 dirty="0"/>
            </a:p>
          </p:txBody>
        </p:sp>
        <p:sp>
          <p:nvSpPr>
            <p:cNvPr id="14402" name="Ellipse 8">
              <a:extLst>
                <a:ext uri="{FF2B5EF4-FFF2-40B4-BE49-F238E27FC236}">
                  <a16:creationId xmlns:a16="http://schemas.microsoft.com/office/drawing/2014/main" id="{C09CC18B-F4AB-469D-9C4E-71371CB440EE}"/>
                </a:ext>
              </a:extLst>
            </p:cNvPr>
            <p:cNvSpPr>
              <a:spLocks/>
            </p:cNvSpPr>
            <p:nvPr/>
          </p:nvSpPr>
          <p:spPr bwMode="auto">
            <a:xfrm rot="548672">
              <a:off x="1920689" y="2614154"/>
              <a:ext cx="1386024" cy="1570888"/>
            </a:xfrm>
            <a:custGeom>
              <a:avLst/>
              <a:gdLst>
                <a:gd name="T0" fmla="*/ 644572 w 1668163"/>
                <a:gd name="T1" fmla="*/ 16401 h 1890659"/>
                <a:gd name="T2" fmla="*/ 807263 w 1668163"/>
                <a:gd name="T3" fmla="*/ 0 h 1890659"/>
                <a:gd name="T4" fmla="*/ 1386024 w 1668163"/>
                <a:gd name="T5" fmla="*/ 245178 h 1890659"/>
                <a:gd name="T6" fmla="*/ 1270299 w 1668163"/>
                <a:gd name="T7" fmla="*/ 1082358 h 1890659"/>
                <a:gd name="T8" fmla="*/ 1301072 w 1668163"/>
                <a:gd name="T9" fmla="*/ 1226698 h 1890659"/>
                <a:gd name="T10" fmla="*/ 1292585 w 1668163"/>
                <a:gd name="T11" fmla="*/ 1225307 h 1890659"/>
                <a:gd name="T12" fmla="*/ 547141 w 1668163"/>
                <a:gd name="T13" fmla="*/ 1570888 h 1890659"/>
                <a:gd name="T14" fmla="*/ 0 w 1668163"/>
                <a:gd name="T15" fmla="*/ 807263 h 1890659"/>
                <a:gd name="T16" fmla="*/ 644572 w 1668163"/>
                <a:gd name="T17" fmla="*/ 16401 h 18906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68163" h="1890659">
                  <a:moveTo>
                    <a:pt x="775781" y="19739"/>
                  </a:moveTo>
                  <a:cubicBezTo>
                    <a:pt x="839029" y="6797"/>
                    <a:pt x="904516" y="0"/>
                    <a:pt x="971590" y="0"/>
                  </a:cubicBezTo>
                  <a:cubicBezTo>
                    <a:pt x="1244994" y="0"/>
                    <a:pt x="1492023" y="112929"/>
                    <a:pt x="1668163" y="295086"/>
                  </a:cubicBezTo>
                  <a:cubicBezTo>
                    <a:pt x="1526732" y="598933"/>
                    <a:pt x="1471606" y="946877"/>
                    <a:pt x="1528881" y="1302684"/>
                  </a:cubicBezTo>
                  <a:cubicBezTo>
                    <a:pt x="1538399" y="1361813"/>
                    <a:pt x="1550796" y="1419761"/>
                    <a:pt x="1565918" y="1476406"/>
                  </a:cubicBezTo>
                  <a:cubicBezTo>
                    <a:pt x="1562561" y="1475471"/>
                    <a:pt x="1559135" y="1475092"/>
                    <a:pt x="1555703" y="1474731"/>
                  </a:cubicBezTo>
                  <a:cubicBezTo>
                    <a:pt x="1190050" y="1436214"/>
                    <a:pt x="850441" y="1605803"/>
                    <a:pt x="658517" y="1890659"/>
                  </a:cubicBezTo>
                  <a:cubicBezTo>
                    <a:pt x="275385" y="1761163"/>
                    <a:pt x="0" y="1398536"/>
                    <a:pt x="0" y="971590"/>
                  </a:cubicBezTo>
                  <a:cubicBezTo>
                    <a:pt x="0" y="502070"/>
                    <a:pt x="333044" y="110336"/>
                    <a:pt x="775781" y="19739"/>
                  </a:cubicBezTo>
                  <a:close/>
                </a:path>
              </a:pathLst>
            </a:custGeom>
            <a:solidFill>
              <a:srgbClr val="F8DFA1"/>
            </a:solidFill>
            <a:ln w="762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 dirty="0"/>
            </a:p>
          </p:txBody>
        </p:sp>
        <p:sp>
          <p:nvSpPr>
            <p:cNvPr id="14403" name="Ellipse 9">
              <a:extLst>
                <a:ext uri="{FF2B5EF4-FFF2-40B4-BE49-F238E27FC236}">
                  <a16:creationId xmlns:a16="http://schemas.microsoft.com/office/drawing/2014/main" id="{61D8E5BA-D022-4318-97DF-78200AE4B8D6}"/>
                </a:ext>
              </a:extLst>
            </p:cNvPr>
            <p:cNvSpPr>
              <a:spLocks/>
            </p:cNvSpPr>
            <p:nvPr/>
          </p:nvSpPr>
          <p:spPr bwMode="auto">
            <a:xfrm rot="302462">
              <a:off x="2576590" y="1508957"/>
              <a:ext cx="1614526" cy="1465705"/>
            </a:xfrm>
            <a:custGeom>
              <a:avLst/>
              <a:gdLst>
                <a:gd name="T0" fmla="*/ 724725 w 1943180"/>
                <a:gd name="T1" fmla="*/ 4168 h 1764064"/>
                <a:gd name="T2" fmla="*/ 807263 w 1943180"/>
                <a:gd name="T3" fmla="*/ 0 h 1764064"/>
                <a:gd name="T4" fmla="*/ 1614526 w 1943180"/>
                <a:gd name="T5" fmla="*/ 807263 h 1764064"/>
                <a:gd name="T6" fmla="*/ 1614014 w 1943180"/>
                <a:gd name="T7" fmla="*/ 818772 h 1764064"/>
                <a:gd name="T8" fmla="*/ 871011 w 1943180"/>
                <a:gd name="T9" fmla="*/ 1465705 h 1764064"/>
                <a:gd name="T10" fmla="*/ 311987 w 1943180"/>
                <a:gd name="T11" fmla="*/ 1178580 h 1764064"/>
                <a:gd name="T12" fmla="*/ 97732 w 1943180"/>
                <a:gd name="T13" fmla="*/ 1192545 h 1764064"/>
                <a:gd name="T14" fmla="*/ 0 w 1943180"/>
                <a:gd name="T15" fmla="*/ 807263 h 1764064"/>
                <a:gd name="T16" fmla="*/ 724725 w 1943180"/>
                <a:gd name="T17" fmla="*/ 4168 h 17640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43180" h="1764064">
                  <a:moveTo>
                    <a:pt x="872251" y="5016"/>
                  </a:moveTo>
                  <a:cubicBezTo>
                    <a:pt x="904913" y="1699"/>
                    <a:pt x="938053" y="0"/>
                    <a:pt x="971590" y="0"/>
                  </a:cubicBezTo>
                  <a:cubicBezTo>
                    <a:pt x="1508184" y="0"/>
                    <a:pt x="1943180" y="434996"/>
                    <a:pt x="1943180" y="971590"/>
                  </a:cubicBezTo>
                  <a:lnTo>
                    <a:pt x="1942564" y="985441"/>
                  </a:lnTo>
                  <a:cubicBezTo>
                    <a:pt x="1557767" y="1132507"/>
                    <a:pt x="1243321" y="1412222"/>
                    <a:pt x="1048315" y="1764064"/>
                  </a:cubicBezTo>
                  <a:cubicBezTo>
                    <a:pt x="886896" y="1568582"/>
                    <a:pt x="648418" y="1438073"/>
                    <a:pt x="375495" y="1418492"/>
                  </a:cubicBezTo>
                  <a:cubicBezTo>
                    <a:pt x="287012" y="1412144"/>
                    <a:pt x="200448" y="1417854"/>
                    <a:pt x="117626" y="1435300"/>
                  </a:cubicBezTo>
                  <a:cubicBezTo>
                    <a:pt x="42605" y="1297505"/>
                    <a:pt x="0" y="1139523"/>
                    <a:pt x="0" y="971590"/>
                  </a:cubicBezTo>
                  <a:cubicBezTo>
                    <a:pt x="0" y="468533"/>
                    <a:pt x="382321" y="54771"/>
                    <a:pt x="872251" y="5016"/>
                  </a:cubicBezTo>
                  <a:close/>
                </a:path>
              </a:pathLst>
            </a:custGeom>
            <a:solidFill>
              <a:srgbClr val="ECC769"/>
            </a:solidFill>
            <a:ln w="762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 dirty="0"/>
            </a:p>
          </p:txBody>
        </p:sp>
      </p:grpSp>
      <p:grpSp>
        <p:nvGrpSpPr>
          <p:cNvPr id="14377" name="Groupe 78">
            <a:extLst>
              <a:ext uri="{FF2B5EF4-FFF2-40B4-BE49-F238E27FC236}">
                <a16:creationId xmlns:a16="http://schemas.microsoft.com/office/drawing/2014/main" id="{6D88A112-C7AB-42AA-8715-AADE2E4D27C4}"/>
              </a:ext>
            </a:extLst>
          </p:cNvPr>
          <p:cNvGrpSpPr>
            <a:grpSpLocks/>
          </p:cNvGrpSpPr>
          <p:nvPr/>
        </p:nvGrpSpPr>
        <p:grpSpPr bwMode="auto">
          <a:xfrm>
            <a:off x="21839238" y="2333625"/>
            <a:ext cx="7427912" cy="10820400"/>
            <a:chOff x="5751512" y="19100800"/>
            <a:chExt cx="7427912" cy="10820400"/>
          </a:xfrm>
        </p:grpSpPr>
        <p:grpSp>
          <p:nvGrpSpPr>
            <p:cNvPr id="14387" name="Groupe 79">
              <a:extLst>
                <a:ext uri="{FF2B5EF4-FFF2-40B4-BE49-F238E27FC236}">
                  <a16:creationId xmlns:a16="http://schemas.microsoft.com/office/drawing/2014/main" id="{C430EC16-9CD4-430D-AD95-9F0E8DFDC5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1512" y="19100800"/>
              <a:ext cx="7427912" cy="10820400"/>
              <a:chOff x="5751512" y="19100800"/>
              <a:chExt cx="7427912" cy="10820400"/>
            </a:xfrm>
          </p:grpSpPr>
          <p:grpSp>
            <p:nvGrpSpPr>
              <p:cNvPr id="14389" name="Groupe 81">
                <a:extLst>
                  <a:ext uri="{FF2B5EF4-FFF2-40B4-BE49-F238E27FC236}">
                    <a16:creationId xmlns:a16="http://schemas.microsoft.com/office/drawing/2014/main" id="{D000EAF4-A5AF-4DC1-8263-271B0F78A1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51512" y="19100800"/>
                <a:ext cx="7427912" cy="10820400"/>
                <a:chOff x="341312" y="6527800"/>
                <a:chExt cx="7427912" cy="10820400"/>
              </a:xfrm>
            </p:grpSpPr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1A1FA040-E41F-42C0-83F5-B4A1B70B0DBA}"/>
                    </a:ext>
                  </a:extLst>
                </p:cNvPr>
                <p:cNvSpPr/>
                <p:nvPr/>
              </p:nvSpPr>
              <p:spPr>
                <a:xfrm>
                  <a:off x="341312" y="6527800"/>
                  <a:ext cx="7427912" cy="10820400"/>
                </a:xfrm>
                <a:prstGeom prst="rect">
                  <a:avLst/>
                </a:prstGeom>
                <a:solidFill>
                  <a:srgbClr val="D3B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fr-FR" dirty="0"/>
                </a:p>
              </p:txBody>
            </p:sp>
            <p:grpSp>
              <p:nvGrpSpPr>
                <p:cNvPr id="14392" name="Groupe 84">
                  <a:extLst>
                    <a:ext uri="{FF2B5EF4-FFF2-40B4-BE49-F238E27FC236}">
                      <a16:creationId xmlns:a16="http://schemas.microsoft.com/office/drawing/2014/main" id="{22AA1A84-4C24-4BE9-A8BC-3D26CD7DF9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46112" y="6832600"/>
                  <a:ext cx="1295400" cy="1399639"/>
                  <a:chOff x="646112" y="6832600"/>
                  <a:chExt cx="1295400" cy="1399639"/>
                </a:xfrm>
              </p:grpSpPr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50B94AC5-A481-4A61-B7E1-5EC13D08FC08}"/>
                      </a:ext>
                    </a:extLst>
                  </p:cNvPr>
                  <p:cNvSpPr/>
                  <p:nvPr/>
                </p:nvSpPr>
                <p:spPr>
                  <a:xfrm>
                    <a:off x="646112" y="6832600"/>
                    <a:ext cx="1295400" cy="1371600"/>
                  </a:xfrm>
                  <a:prstGeom prst="rect">
                    <a:avLst/>
                  </a:prstGeom>
                  <a:solidFill>
                    <a:srgbClr val="DFE0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fr-FR" dirty="0"/>
                  </a:p>
                </p:txBody>
              </p:sp>
              <p:sp>
                <p:nvSpPr>
                  <p:cNvPr id="14394" name="ZoneTexte 86">
                    <a:extLst>
                      <a:ext uri="{FF2B5EF4-FFF2-40B4-BE49-F238E27FC236}">
                        <a16:creationId xmlns:a16="http://schemas.microsoft.com/office/drawing/2014/main" id="{71A34C88-04F9-40CD-8478-DC85E0E100A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312" y="6908800"/>
                    <a:ext cx="1219200" cy="132343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146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128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110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fr-FR" altLang="fr-FR" sz="8000" dirty="0">
                        <a:solidFill>
                          <a:schemeClr val="tx1"/>
                        </a:solidFill>
                        <a:latin typeface="Futura-CondensedLight" pitchFamily="34" charset="0"/>
                      </a:rPr>
                      <a:t>01</a:t>
                    </a:r>
                  </a:p>
                </p:txBody>
              </p:sp>
            </p:grpSp>
          </p:grp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C1E84713-39DE-4FEC-B78A-308DEAE21469}"/>
                  </a:ext>
                </a:extLst>
              </p:cNvPr>
              <p:cNvSpPr/>
              <p:nvPr/>
            </p:nvSpPr>
            <p:spPr>
              <a:xfrm>
                <a:off x="7656512" y="19405600"/>
                <a:ext cx="5141912" cy="10134600"/>
              </a:xfrm>
              <a:prstGeom prst="rect">
                <a:avLst/>
              </a:prstGeom>
              <a:solidFill>
                <a:srgbClr val="DFE0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 dirty="0"/>
              </a:p>
            </p:txBody>
          </p:sp>
        </p:grpSp>
        <p:sp>
          <p:nvSpPr>
            <p:cNvPr id="14388" name="ZoneTexte 80">
              <a:extLst>
                <a:ext uri="{FF2B5EF4-FFF2-40B4-BE49-F238E27FC236}">
                  <a16:creationId xmlns:a16="http://schemas.microsoft.com/office/drawing/2014/main" id="{9646D0A5-798A-4572-879E-7ABCFC7F7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046074" y="23050992"/>
              <a:ext cx="5334002" cy="1277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GB" altLang="fr-FR" sz="7700" dirty="0">
                  <a:solidFill>
                    <a:srgbClr val="CACACA"/>
                  </a:solidFill>
                  <a:latin typeface="Futura-CondensedLight" pitchFamily="34" charset="0"/>
                </a:rPr>
                <a:t>TEXT</a:t>
              </a:r>
            </a:p>
          </p:txBody>
        </p:sp>
      </p:grpSp>
      <p:grpSp>
        <p:nvGrpSpPr>
          <p:cNvPr id="14378" name="Groupe 78">
            <a:extLst>
              <a:ext uri="{FF2B5EF4-FFF2-40B4-BE49-F238E27FC236}">
                <a16:creationId xmlns:a16="http://schemas.microsoft.com/office/drawing/2014/main" id="{AED9D9D0-C08D-433B-9F1B-CA3DAB507FC8}"/>
              </a:ext>
            </a:extLst>
          </p:cNvPr>
          <p:cNvGrpSpPr>
            <a:grpSpLocks/>
          </p:cNvGrpSpPr>
          <p:nvPr/>
        </p:nvGrpSpPr>
        <p:grpSpPr bwMode="auto">
          <a:xfrm>
            <a:off x="21839238" y="13803313"/>
            <a:ext cx="7427912" cy="10820400"/>
            <a:chOff x="5751512" y="19100800"/>
            <a:chExt cx="7427912" cy="10820400"/>
          </a:xfrm>
        </p:grpSpPr>
        <p:grpSp>
          <p:nvGrpSpPr>
            <p:cNvPr id="14379" name="Groupe 79">
              <a:extLst>
                <a:ext uri="{FF2B5EF4-FFF2-40B4-BE49-F238E27FC236}">
                  <a16:creationId xmlns:a16="http://schemas.microsoft.com/office/drawing/2014/main" id="{25548F7C-4488-4D4F-9D78-A83848094C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1512" y="19100800"/>
              <a:ext cx="7427912" cy="10820400"/>
              <a:chOff x="5751512" y="19100800"/>
              <a:chExt cx="7427912" cy="10820400"/>
            </a:xfrm>
          </p:grpSpPr>
          <p:grpSp>
            <p:nvGrpSpPr>
              <p:cNvPr id="14381" name="Groupe 81">
                <a:extLst>
                  <a:ext uri="{FF2B5EF4-FFF2-40B4-BE49-F238E27FC236}">
                    <a16:creationId xmlns:a16="http://schemas.microsoft.com/office/drawing/2014/main" id="{8568F4E4-D920-4C88-A7DA-5ACABC4AD3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51512" y="19100800"/>
                <a:ext cx="7427912" cy="10820400"/>
                <a:chOff x="341312" y="6527800"/>
                <a:chExt cx="7427912" cy="10820400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E9651D5C-3861-437A-B50E-E49CC6E46155}"/>
                    </a:ext>
                  </a:extLst>
                </p:cNvPr>
                <p:cNvSpPr/>
                <p:nvPr/>
              </p:nvSpPr>
              <p:spPr>
                <a:xfrm>
                  <a:off x="341312" y="6527800"/>
                  <a:ext cx="7427912" cy="10820400"/>
                </a:xfrm>
                <a:prstGeom prst="rect">
                  <a:avLst/>
                </a:prstGeom>
                <a:solidFill>
                  <a:srgbClr val="495B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fr-FR" dirty="0"/>
                </a:p>
              </p:txBody>
            </p:sp>
            <p:grpSp>
              <p:nvGrpSpPr>
                <p:cNvPr id="14384" name="Groupe 84">
                  <a:extLst>
                    <a:ext uri="{FF2B5EF4-FFF2-40B4-BE49-F238E27FC236}">
                      <a16:creationId xmlns:a16="http://schemas.microsoft.com/office/drawing/2014/main" id="{2C191D8E-BD14-4FD1-8140-1A3D7802A5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46112" y="6832600"/>
                  <a:ext cx="1295400" cy="1399639"/>
                  <a:chOff x="646112" y="6832600"/>
                  <a:chExt cx="1295400" cy="1399639"/>
                </a:xfrm>
              </p:grpSpPr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813517B5-16A2-44C9-B763-522B03422E77}"/>
                      </a:ext>
                    </a:extLst>
                  </p:cNvPr>
                  <p:cNvSpPr/>
                  <p:nvPr/>
                </p:nvSpPr>
                <p:spPr>
                  <a:xfrm>
                    <a:off x="646112" y="6832600"/>
                    <a:ext cx="1295400" cy="1371600"/>
                  </a:xfrm>
                  <a:prstGeom prst="rect">
                    <a:avLst/>
                  </a:prstGeom>
                  <a:solidFill>
                    <a:srgbClr val="D3B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fr-FR" dirty="0"/>
                  </a:p>
                </p:txBody>
              </p:sp>
              <p:sp>
                <p:nvSpPr>
                  <p:cNvPr id="14386" name="ZoneTexte 86">
                    <a:extLst>
                      <a:ext uri="{FF2B5EF4-FFF2-40B4-BE49-F238E27FC236}">
                        <a16:creationId xmlns:a16="http://schemas.microsoft.com/office/drawing/2014/main" id="{03817E8D-6F6E-4AC8-8B5B-8094A88487F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312" y="6908800"/>
                    <a:ext cx="1219200" cy="132343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146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128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110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fr-FR" altLang="fr-FR" sz="8000" dirty="0">
                        <a:solidFill>
                          <a:schemeClr val="tx1"/>
                        </a:solidFill>
                        <a:latin typeface="Futura-CondensedLight" pitchFamily="34" charset="0"/>
                      </a:rPr>
                      <a:t>01</a:t>
                    </a:r>
                  </a:p>
                </p:txBody>
              </p:sp>
            </p:grpSp>
          </p:grp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314DD359-A9CC-4FF9-8A1E-08D9206040E4}"/>
                  </a:ext>
                </a:extLst>
              </p:cNvPr>
              <p:cNvSpPr/>
              <p:nvPr/>
            </p:nvSpPr>
            <p:spPr>
              <a:xfrm>
                <a:off x="7656512" y="19405600"/>
                <a:ext cx="5141912" cy="10134600"/>
              </a:xfrm>
              <a:prstGeom prst="rect">
                <a:avLst/>
              </a:prstGeom>
              <a:solidFill>
                <a:srgbClr val="D3B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 dirty="0"/>
              </a:p>
            </p:txBody>
          </p:sp>
        </p:grpSp>
        <p:sp>
          <p:nvSpPr>
            <p:cNvPr id="14380" name="ZoneTexte 80">
              <a:extLst>
                <a:ext uri="{FF2B5EF4-FFF2-40B4-BE49-F238E27FC236}">
                  <a16:creationId xmlns:a16="http://schemas.microsoft.com/office/drawing/2014/main" id="{B0C026F6-0CDD-4303-9839-7907A2E9D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046074" y="23050992"/>
              <a:ext cx="5334002" cy="1277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7700" dirty="0">
                  <a:solidFill>
                    <a:srgbClr val="CACACA"/>
                  </a:solidFill>
                  <a:latin typeface="Futura-CondensedLight" pitchFamily="34" charset="0"/>
                </a:rPr>
                <a:t>TEXT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amtasiaStudio">
  <a:themeElements>
    <a:clrScheme name="techsmith">
      <a:dk1>
        <a:srgbClr val="58595B"/>
      </a:dk1>
      <a:lt1>
        <a:sysClr val="window" lastClr="FFFFFF"/>
      </a:lt1>
      <a:dk2>
        <a:srgbClr val="006A71"/>
      </a:dk2>
      <a:lt2>
        <a:srgbClr val="F8F8F8"/>
      </a:lt2>
      <a:accent1>
        <a:srgbClr val="F8971D"/>
      </a:accent1>
      <a:accent2>
        <a:srgbClr val="006A71"/>
      </a:accent2>
      <a:accent3>
        <a:srgbClr val="C3CE81"/>
      </a:accent3>
      <a:accent4>
        <a:srgbClr val="66AECC"/>
      </a:accent4>
      <a:accent5>
        <a:srgbClr val="DD1541"/>
      </a:accent5>
      <a:accent6>
        <a:srgbClr val="FFC425"/>
      </a:accent6>
      <a:hlink>
        <a:srgbClr val="F8971D"/>
      </a:hlink>
      <a:folHlink>
        <a:srgbClr val="C3CE8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06FA0A2AD4DA488583749EC2534234" ma:contentTypeVersion="8" ma:contentTypeDescription="Create a new document." ma:contentTypeScope="" ma:versionID="2f0df642594624f7fc3db1098387853f">
  <xsd:schema xmlns:xsd="http://www.w3.org/2001/XMLSchema" xmlns:xs="http://www.w3.org/2001/XMLSchema" xmlns:p="http://schemas.microsoft.com/office/2006/metadata/properties" xmlns:ns2="60348849-ecd6-40c5-8069-7b4f665118aa" targetNamespace="http://schemas.microsoft.com/office/2006/metadata/properties" ma:root="true" ma:fieldsID="9b148455189822cfcca8636589f0e618" ns2:_="">
    <xsd:import namespace="60348849-ecd6-40c5-8069-7b4f665118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348849-ecd6-40c5-8069-7b4f665118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611E4D-313B-4730-870C-A665CCEAEF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253564-48AC-4848-98BD-7E6C38EE265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14131BF-9450-4E3B-9F1E-B2B783EB73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348849-ecd6-40c5-8069-7b4f665118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CamtasiaStudio</Template>
  <TotalTime>0</TotalTime>
  <Words>906</Words>
  <Application>Microsoft Office PowerPoint</Application>
  <PresentationFormat>Custom</PresentationFormat>
  <Paragraphs>145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CamtasiaStudio</vt:lpstr>
      <vt:lpstr>PowerPoint Presentation</vt:lpstr>
      <vt:lpstr>PowerPoint Presentation</vt:lpstr>
    </vt:vector>
  </TitlesOfParts>
  <Company>TechSmith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r.eash</dc:creator>
  <cp:lastModifiedBy>bram.heijligers@gmail.com</cp:lastModifiedBy>
  <cp:revision>102</cp:revision>
  <dcterms:created xsi:type="dcterms:W3CDTF">2009-12-08T17:51:58Z</dcterms:created>
  <dcterms:modified xsi:type="dcterms:W3CDTF">2021-04-21T17:26:15Z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0x010100DB06FA0A2AD4DA488583749EC2534234</vt:lpwstr>
  </property>
</Properties>
</file>