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404" r:id="rId4"/>
    <p:sldId id="416" r:id="rId5"/>
    <p:sldId id="403" r:id="rId6"/>
    <p:sldId id="258" r:id="rId7"/>
    <p:sldId id="402" r:id="rId8"/>
    <p:sldId id="418" r:id="rId9"/>
    <p:sldId id="417" r:id="rId10"/>
    <p:sldId id="419" r:id="rId11"/>
    <p:sldId id="40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F140-C631-464F-A805-CC38909C8335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E149-3447-44CC-924C-08B86E202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9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6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98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9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4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2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2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5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1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8405-6FB7-4D57-93F0-4EC59BB322E0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0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FE140-2C84-43C6-A92F-36659D35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zh-TW" altLang="en-US" sz="3600" b="1" dirty="0">
                <a:solidFill>
                  <a:srgbClr val="00B050"/>
                </a:solidFill>
              </a:rPr>
              <a:t>信心的脚步系列 第四讲</a:t>
            </a:r>
            <a:br>
              <a:rPr lang="en-US" altLang="zh-TW" sz="3600" b="1" dirty="0">
                <a:solidFill>
                  <a:srgbClr val="00B050"/>
                </a:solidFill>
              </a:rPr>
            </a:br>
            <a:r>
              <a:rPr lang="zh-TW" altLang="en-US" sz="3600" b="1" dirty="0">
                <a:solidFill>
                  <a:srgbClr val="FF0000"/>
                </a:solidFill>
              </a:rPr>
              <a:t>回顾人生际遇，看懂神的心意</a:t>
            </a:r>
            <a:br>
              <a:rPr lang="en-US" altLang="zh-TW" sz="4400" b="1" dirty="0">
                <a:solidFill>
                  <a:srgbClr val="FF0000"/>
                </a:solidFill>
              </a:rPr>
            </a:br>
            <a:r>
              <a:rPr lang="zh-TW" altLang="en-US" sz="3600" b="1" dirty="0">
                <a:solidFill>
                  <a:srgbClr val="0070C0"/>
                </a:solidFill>
              </a:rPr>
              <a:t>创</a:t>
            </a:r>
            <a:r>
              <a:rPr lang="en-US" altLang="zh-TW" sz="3600" b="1" dirty="0">
                <a:solidFill>
                  <a:srgbClr val="0070C0"/>
                </a:solidFill>
              </a:rPr>
              <a:t>37-50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A1D6F5-D402-425E-B5F0-F7413595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+mj-ea"/>
                <a:ea typeface="+mj-ea"/>
              </a:rPr>
              <a:t>20231124</a:t>
            </a:r>
          </a:p>
          <a:p>
            <a:r>
              <a:rPr lang="en-US" altLang="zh-TW" sz="2400" b="1" dirty="0">
                <a:latin typeface="+mj-ea"/>
                <a:ea typeface="+mj-ea"/>
              </a:rPr>
              <a:t>Allen Tsai</a:t>
            </a:r>
            <a:endParaRPr lang="zh-TW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628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回顾人生际遇，看懂神的心意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2533952"/>
            <a:ext cx="7368466" cy="36398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（四）人生再次翻转时，神要透过你做什么？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贵人相助？还是上帝在使万事效力？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原生家庭是负债还是资产？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约瑟人生的解释依据（看懂神的心）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如果你是约瑟，你怎么看这一条人生路？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CA1DB8-33EC-4288-947D-EA2F6E0E9528}"/>
              </a:ext>
            </a:extLst>
          </p:cNvPr>
          <p:cNvSpPr txBox="1"/>
          <p:nvPr/>
        </p:nvSpPr>
        <p:spPr>
          <a:xfrm>
            <a:off x="6338657" y="6488668"/>
            <a:ext cx="455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图片引自</a:t>
            </a:r>
            <a:r>
              <a:rPr lang="en-US" altLang="zh-TW" dirty="0"/>
              <a:t>https://www.bmy.org.hk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F70368-3747-4227-8EA1-B06E6061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910" y="3052970"/>
            <a:ext cx="4003090" cy="2668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24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F3A80-19D1-46E6-9EC0-ABD56D4A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回顾人生际遇，看懂神的心意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0734E-DFFC-4DA1-8D09-B0C4707E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0136"/>
            <a:ext cx="9601196" cy="3879542"/>
          </a:xfrm>
        </p:spPr>
        <p:txBody>
          <a:bodyPr>
            <a:normAutofit lnSpcReduction="10000"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回应：不要为自己的人生际遇下消极的结论，神总有美善的心意。不需避而不谈罪与伤害，请试着用神的恩典重新解读我们生命的过往～～～会有不一样的看见。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3600" b="1" baseline="30000" dirty="0">
                <a:solidFill>
                  <a:srgbClr val="0070C0"/>
                </a:solidFill>
                <a:latin typeface="+mj-ea"/>
                <a:ea typeface="+mj-ea"/>
              </a:rPr>
              <a:t>20 </a:t>
            </a:r>
            <a:r>
              <a:rPr lang="zh-TW" altLang="en-US" sz="3600" b="1" baseline="30000" dirty="0">
                <a:solidFill>
                  <a:srgbClr val="0070C0"/>
                </a:solidFill>
                <a:latin typeface="+mj-ea"/>
                <a:ea typeface="+mj-ea"/>
              </a:rPr>
              <a:t>从前你们的意思是要害我，但　神的意思原是好的，要保全许多人的性命，成就今日的光景。（创</a:t>
            </a:r>
            <a:r>
              <a:rPr lang="en-US" altLang="zh-TW" sz="3600" b="1" baseline="30000" dirty="0">
                <a:solidFill>
                  <a:srgbClr val="0070C0"/>
                </a:solidFill>
                <a:latin typeface="+mj-ea"/>
                <a:ea typeface="+mj-ea"/>
              </a:rPr>
              <a:t>50:20</a:t>
            </a:r>
            <a:r>
              <a:rPr lang="zh-TW" altLang="en-US" sz="3600" b="1" baseline="30000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3600" b="1" baseline="30000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en-US" altLang="zh-TW" sz="2400" b="1" dirty="0">
                <a:solidFill>
                  <a:srgbClr val="0070C0"/>
                </a:solidFill>
                <a:latin typeface="+mj-ea"/>
                <a:ea typeface="+mj-ea"/>
              </a:rPr>
              <a:t>28 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我们晓得万事都互相效力，叫爱神的人得益处，就是按他旨意被召的人。（罗</a:t>
            </a:r>
            <a:r>
              <a:rPr lang="en-US" altLang="zh-TW" sz="2400" b="1" dirty="0">
                <a:solidFill>
                  <a:srgbClr val="0070C0"/>
                </a:solidFill>
                <a:latin typeface="+mj-ea"/>
                <a:ea typeface="+mj-ea"/>
              </a:rPr>
              <a:t>8:28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24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553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E1106-6F5F-4DD9-8F9F-EC420AA1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本讲要点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518B8-7F16-4698-BF14-09736000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6870"/>
            <a:ext cx="10192304" cy="3398998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从约瑟的故事认识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人生际遇难料，回顾看见奇妙的爱（创</a:t>
            </a:r>
            <a:r>
              <a:rPr lang="en-US" altLang="zh-TW" sz="3000" b="1" dirty="0">
                <a:solidFill>
                  <a:srgbClr val="0070C0"/>
                </a:solidFill>
                <a:latin typeface="+mj-ea"/>
                <a:ea typeface="+mj-ea"/>
              </a:rPr>
              <a:t>50:20</a:t>
            </a:r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神使万事都互相效力，叫爱神的人得益处（罗</a:t>
            </a:r>
            <a:r>
              <a:rPr lang="en-US" altLang="zh-TW" sz="3000" b="1" dirty="0">
                <a:solidFill>
                  <a:srgbClr val="0070C0"/>
                </a:solidFill>
                <a:latin typeface="+mj-ea"/>
                <a:ea typeface="+mj-ea"/>
              </a:rPr>
              <a:t>8:28</a:t>
            </a:r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latin typeface="+mj-ea"/>
                <a:ea typeface="+mj-ea"/>
              </a:rPr>
              <a:t>应用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回顾人生际遇，用爱重看自己的故事，看懂神的心意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3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  <a:r>
              <a:rPr lang="zh-TW" altLang="en-US" b="1" dirty="0">
                <a:latin typeface="+mj-ea"/>
              </a:rPr>
              <a:t>（创</a:t>
            </a:r>
            <a:r>
              <a:rPr lang="en-US" altLang="zh-TW" b="1" dirty="0">
                <a:latin typeface="+mj-ea"/>
              </a:rPr>
              <a:t>50:15-22</a:t>
            </a:r>
            <a:r>
              <a:rPr lang="zh-TW" altLang="en-US" b="1" dirty="0">
                <a:latin typeface="+mj-ea"/>
              </a:rPr>
              <a:t>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43729" cy="3568660"/>
          </a:xfrm>
        </p:spPr>
        <p:txBody>
          <a:bodyPr>
            <a:normAutofit/>
          </a:bodyPr>
          <a:lstStyle/>
          <a:p>
            <a:r>
              <a:rPr lang="en-US" altLang="zh-TW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15 </a:t>
            </a:r>
            <a:r>
              <a:rPr lang="zh-TW" altLang="en-US" sz="3200" b="1" i="0" u="none" strike="noStrike" baseline="0" dirty="0">
                <a:solidFill>
                  <a:srgbClr val="080000"/>
                </a:solidFill>
                <a:latin typeface="+mj-ea"/>
                <a:ea typeface="+mj-ea"/>
              </a:rPr>
              <a:t>约瑟的哥哥们见父亲死了，就说：或者约瑟怀恨我们，照着我们从前待他一切的恶足足的报复我们。</a:t>
            </a:r>
            <a:r>
              <a:rPr lang="zh-TW" altLang="en-US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 </a:t>
            </a:r>
            <a:r>
              <a:rPr lang="en-US" altLang="zh-TW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16 </a:t>
            </a:r>
            <a:r>
              <a:rPr lang="zh-TW" altLang="en-US" sz="3200" b="1" i="0" u="none" strike="noStrike" baseline="0" dirty="0">
                <a:solidFill>
                  <a:srgbClr val="080000"/>
                </a:solidFill>
                <a:latin typeface="+mj-ea"/>
                <a:ea typeface="+mj-ea"/>
              </a:rPr>
              <a:t>他们就打发人去见约瑟，说：你父亲未死以先吩咐说：</a:t>
            </a:r>
            <a:r>
              <a:rPr lang="zh-TW" altLang="en-US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 </a:t>
            </a:r>
            <a:r>
              <a:rPr lang="en-US" altLang="zh-TW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17 </a:t>
            </a:r>
            <a:r>
              <a:rPr lang="zh-TW" altLang="en-US" sz="3200" b="1" i="0" u="none" strike="noStrike" baseline="0" dirty="0">
                <a:solidFill>
                  <a:srgbClr val="080000"/>
                </a:solidFill>
                <a:latin typeface="+mj-ea"/>
                <a:ea typeface="+mj-ea"/>
              </a:rPr>
              <a:t>你们要对约瑟这样说：从前你哥哥们恶待你，求你饶恕他们的过犯和罪恶。如今求你饶恕你父亲　神之仆人的过犯。他们对约瑟说这话，约瑟就哭了。</a:t>
            </a:r>
            <a:r>
              <a:rPr lang="zh-TW" altLang="en-US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 </a:t>
            </a:r>
            <a:r>
              <a:rPr lang="en-US" altLang="zh-TW" sz="3200" b="1" i="0" u="none" strike="noStrike" baseline="30000" dirty="0">
                <a:solidFill>
                  <a:srgbClr val="417CBE"/>
                </a:solidFill>
                <a:latin typeface="+mj-ea"/>
                <a:ea typeface="+mj-ea"/>
              </a:rPr>
              <a:t>18 </a:t>
            </a:r>
            <a:r>
              <a:rPr lang="zh-TW" altLang="en-US" sz="3200" b="1" i="0" u="none" strike="noStrike" baseline="0" dirty="0">
                <a:solidFill>
                  <a:srgbClr val="080000"/>
                </a:solidFill>
                <a:latin typeface="+mj-ea"/>
                <a:ea typeface="+mj-ea"/>
              </a:rPr>
              <a:t>他的哥哥们又来俯伏在他面前，说：我们是你的仆人</a:t>
            </a:r>
            <a:r>
              <a:rPr lang="zh-TW" altLang="en-US" sz="1800" b="0" i="0" u="none" strike="noStrike" baseline="0" dirty="0">
                <a:solidFill>
                  <a:srgbClr val="080000"/>
                </a:solidFill>
                <a:latin typeface="Tahoma" panose="020B0604030504040204" pitchFamily="34" charset="0"/>
              </a:rPr>
              <a:t>。</a:t>
            </a:r>
            <a:endParaRPr lang="zh-TW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1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  <a:r>
              <a:rPr lang="zh-TW" altLang="en-US" b="1" dirty="0">
                <a:latin typeface="+mj-ea"/>
              </a:rPr>
              <a:t>（创</a:t>
            </a:r>
            <a:r>
              <a:rPr lang="en-US" altLang="zh-TW" b="1" dirty="0">
                <a:latin typeface="+mj-ea"/>
              </a:rPr>
              <a:t>50:15-22</a:t>
            </a:r>
            <a:r>
              <a:rPr lang="zh-TW" altLang="en-US" b="1" dirty="0">
                <a:latin typeface="+mj-ea"/>
              </a:rPr>
              <a:t>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943729" cy="4030300"/>
          </a:xfrm>
        </p:spPr>
        <p:txBody>
          <a:bodyPr>
            <a:normAutofit/>
          </a:bodyPr>
          <a:lstStyle/>
          <a:p>
            <a:r>
              <a:rPr lang="en-US" altLang="zh-TW" sz="4800" b="1" baseline="30000" dirty="0">
                <a:solidFill>
                  <a:schemeClr val="tx1"/>
                </a:solidFill>
                <a:latin typeface="+mj-ea"/>
                <a:ea typeface="+mj-ea"/>
              </a:rPr>
              <a:t>19 </a:t>
            </a:r>
            <a:r>
              <a:rPr lang="zh-TW" altLang="en-US" sz="4800" b="1" baseline="30000" dirty="0">
                <a:solidFill>
                  <a:schemeClr val="tx1"/>
                </a:solidFill>
                <a:latin typeface="+mj-ea"/>
                <a:ea typeface="+mj-ea"/>
              </a:rPr>
              <a:t>约瑟对他们说：不要害怕，我岂能代替　神呢？ </a:t>
            </a:r>
            <a:r>
              <a:rPr lang="en-US" altLang="zh-TW" sz="4800" b="1" baseline="30000" dirty="0">
                <a:solidFill>
                  <a:srgbClr val="0070C0"/>
                </a:solidFill>
                <a:latin typeface="+mj-ea"/>
                <a:ea typeface="+mj-ea"/>
              </a:rPr>
              <a:t>20 </a:t>
            </a:r>
            <a:r>
              <a:rPr lang="zh-TW" altLang="en-US" sz="4800" b="1" baseline="30000" dirty="0">
                <a:solidFill>
                  <a:srgbClr val="0070C0"/>
                </a:solidFill>
                <a:latin typeface="+mj-ea"/>
                <a:ea typeface="+mj-ea"/>
              </a:rPr>
              <a:t>从前你们的意思是要害我，但　神的意思原是好的，要保全许多人的性命，成就今日的光景。 </a:t>
            </a:r>
            <a:r>
              <a:rPr lang="en-US" altLang="zh-TW" sz="4800" b="1" baseline="30000" dirty="0">
                <a:solidFill>
                  <a:schemeClr val="tx1"/>
                </a:solidFill>
                <a:latin typeface="+mj-ea"/>
                <a:ea typeface="+mj-ea"/>
              </a:rPr>
              <a:t>21 </a:t>
            </a:r>
            <a:r>
              <a:rPr lang="zh-TW" altLang="en-US" sz="4800" b="1" baseline="30000" dirty="0">
                <a:solidFill>
                  <a:schemeClr val="tx1"/>
                </a:solidFill>
                <a:latin typeface="+mj-ea"/>
                <a:ea typeface="+mj-ea"/>
              </a:rPr>
              <a:t>现在你们不要害怕，我必养活你们和你们的妇人孩子。于是约瑟用亲爱的话安慰他们。 </a:t>
            </a:r>
            <a:r>
              <a:rPr lang="en-US" altLang="zh-TW" sz="4800" b="1" baseline="30000" dirty="0">
                <a:solidFill>
                  <a:schemeClr val="tx1"/>
                </a:solidFill>
                <a:latin typeface="+mj-ea"/>
                <a:ea typeface="+mj-ea"/>
              </a:rPr>
              <a:t>22 </a:t>
            </a:r>
            <a:r>
              <a:rPr lang="zh-TW" altLang="en-US" sz="4800" b="1" baseline="30000" dirty="0">
                <a:solidFill>
                  <a:schemeClr val="tx1"/>
                </a:solidFill>
                <a:latin typeface="+mj-ea"/>
                <a:ea typeface="+mj-ea"/>
              </a:rPr>
              <a:t>约瑟和他父亲的眷属都住在埃及。约瑟活了一百一十岁。</a:t>
            </a:r>
          </a:p>
        </p:txBody>
      </p:sp>
    </p:spTree>
    <p:extLst>
      <p:ext uri="{BB962C8B-B14F-4D97-AF65-F5344CB8AC3E}">
        <p14:creationId xmlns:p14="http://schemas.microsoft.com/office/powerpoint/2010/main" val="14344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866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26 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况且我们的软弱有圣灵帮助，我们本不晓得当怎样祷告，只是圣灵亲自用说不出来的叹息替我们祷告。 </a:t>
            </a:r>
            <a:r>
              <a:rPr lang="en-US" altLang="zh-TW" sz="2800" b="1" dirty="0">
                <a:solidFill>
                  <a:schemeClr val="tx1"/>
                </a:solidFill>
                <a:latin typeface="+mj-ea"/>
                <a:ea typeface="+mj-ea"/>
              </a:rPr>
              <a:t>27 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</a:rPr>
              <a:t>鉴察人心的，晓得圣灵的意思，因为圣灵照着神的旨意替圣徒祈求。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28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我们晓得万事都互相效力，叫爱神的人得益处，就是按他旨意被召的人。</a:t>
            </a:r>
            <a:r>
              <a:rPr lang="zh-TW" altLang="en-US" sz="2800" b="1" dirty="0">
                <a:latin typeface="+mj-ea"/>
                <a:ea typeface="+mj-ea"/>
              </a:rPr>
              <a:t>（罗</a:t>
            </a:r>
            <a:r>
              <a:rPr lang="en-US" altLang="zh-TW" sz="2800" b="1" dirty="0">
                <a:latin typeface="+mj-ea"/>
                <a:ea typeface="+mj-ea"/>
              </a:rPr>
              <a:t>8:26-28</a:t>
            </a:r>
            <a:r>
              <a:rPr lang="zh-TW" altLang="en-US" sz="2800" b="1" dirty="0">
                <a:latin typeface="+mj-ea"/>
                <a:ea typeface="+mj-ea"/>
              </a:rPr>
              <a:t>）</a:t>
            </a:r>
            <a:endParaRPr lang="en-US" altLang="zh-TW" sz="2800" b="1" dirty="0">
              <a:latin typeface="+mj-ea"/>
              <a:ea typeface="+mj-ea"/>
            </a:endParaRPr>
          </a:p>
          <a:p>
            <a:endParaRPr lang="zh-TW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08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回顾人生际遇，看懂神的心意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485749"/>
            <a:ext cx="9601196" cy="3612834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+mj-ea"/>
                <a:ea typeface="+mj-ea"/>
              </a:rPr>
              <a:t>引言～回顾</a:t>
            </a:r>
            <a:endParaRPr lang="en-US" altLang="zh-TW" sz="36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第一讲：呼召，异象，使命，行动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第二讲：人的计划，神的引导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第三讲：让你心中的渴望被神引导成全</a:t>
            </a:r>
            <a:endParaRPr lang="en-US" altLang="zh-TW" sz="3200" b="1" dirty="0">
              <a:latin typeface="+mj-ea"/>
              <a:ea typeface="+mj-ea"/>
            </a:endParaRPr>
          </a:p>
          <a:p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约瑟的故事的开局（和前三讲不一样的开局）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15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回顾人生际遇，看懂神的心意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556931"/>
            <a:ext cx="10404629" cy="35952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（一）人生际遇福祸难料，计划与变化交织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雅各的计划是约瑟继承家业（彩衣是少族长的记号）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神给了蓝图（异梦），但没人看懂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约瑟与哥哥们的纠葛（人的罪恶使故事变色）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神在隐藏中眷顾，存留约瑟生命，让故事往前走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如果你是约瑟，人生这样的开局，你会想什么？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C1C50-5B5A-C82D-5BDD-01D8AD54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25" y="3606088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571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回顾人生际遇，看懂神的心意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4" y="2583403"/>
            <a:ext cx="7794594" cy="36398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（二）努力与机遇并存，义与不义似矛盾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从备受歧视的处境努力上爬，受主人赏赐人生翻转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遭遇职场诱惑（女主人），作對的事卻被诬陷下狱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主人明知约瑟无辜（關在法老的监狱），但无力保他为他伸冤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sz="3500" b="1" dirty="0">
                <a:solidFill>
                  <a:schemeClr val="tx1"/>
                </a:solidFill>
                <a:latin typeface="+mj-ea"/>
                <a:ea typeface="+mj-ea"/>
              </a:rPr>
              <a:t>如果你是约瑟，你会不会觉得人生很倒霉？上帝在哪里？你还会当好人或选择对的事吗？</a:t>
            </a:r>
            <a:endParaRPr lang="en-US" altLang="zh-TW" sz="35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8A162E-5562-4B95-910C-53AA128A9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41" y="2583403"/>
            <a:ext cx="3645159" cy="2681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61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回顾人生际遇，看懂神的心意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2" y="2574525"/>
            <a:ext cx="7368466" cy="3639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（三）人生低谷试炼生命的质量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在监狱的约瑟没有自怨自艾，仍然展现不一样的生命力，关心周围的人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神同在吗？为何还在暗无天日的监牢？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怀才不遇吗？还是你选择消极度日？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如果你是约瑟，你怎么看冤狱的日子？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CA1DB8-33EC-4288-947D-EA2F6E0E9528}"/>
              </a:ext>
            </a:extLst>
          </p:cNvPr>
          <p:cNvSpPr txBox="1"/>
          <p:nvPr/>
        </p:nvSpPr>
        <p:spPr>
          <a:xfrm>
            <a:off x="6871316" y="6484229"/>
            <a:ext cx="787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图片引自</a:t>
            </a:r>
            <a:r>
              <a:rPr lang="en-US" altLang="zh-TW" dirty="0"/>
              <a:t>https://www.cclifefl.org/View/Article/8333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BB5791-2683-4FD1-A505-A2E5DAD4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242" y="2451446"/>
            <a:ext cx="3071607" cy="3871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4793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1133</Words>
  <Application>Microsoft Office PowerPoint</Application>
  <PresentationFormat>寬螢幕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Garamond</vt:lpstr>
      <vt:lpstr>Tahoma</vt:lpstr>
      <vt:lpstr>有機</vt:lpstr>
      <vt:lpstr>信心的脚步系列 第四讲 回顾人生际遇，看懂神的心意 创37-50</vt:lpstr>
      <vt:lpstr>本讲要点</vt:lpstr>
      <vt:lpstr>经文摘录（创50:15-22）</vt:lpstr>
      <vt:lpstr>经文摘录（创50:15-22）</vt:lpstr>
      <vt:lpstr>经文摘录</vt:lpstr>
      <vt:lpstr>回顾人生际遇，看懂神的心意</vt:lpstr>
      <vt:lpstr>回顾人生际遇，看懂神的心意</vt:lpstr>
      <vt:lpstr>回顾人生际遇，看懂神的心意</vt:lpstr>
      <vt:lpstr>回顾人生际遇，看懂神的心意</vt:lpstr>
      <vt:lpstr>回顾人生际遇，看懂神的心意</vt:lpstr>
      <vt:lpstr>回顾人生际遇，看懂神的心意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信心的腳步系列 第二講 人的計畫與神的引導 創15-21</dc:title>
  <dc:creator>宇倫 蔡</dc:creator>
  <cp:lastModifiedBy>宇倫 蔡</cp:lastModifiedBy>
  <cp:revision>106</cp:revision>
  <dcterms:created xsi:type="dcterms:W3CDTF">2021-08-14T16:59:22Z</dcterms:created>
  <dcterms:modified xsi:type="dcterms:W3CDTF">2023-11-24T11:51:49Z</dcterms:modified>
</cp:coreProperties>
</file>