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773" r:id="rId3"/>
    <p:sldId id="259" r:id="rId4"/>
    <p:sldId id="258" r:id="rId5"/>
    <p:sldId id="402" r:id="rId6"/>
    <p:sldId id="422" r:id="rId7"/>
    <p:sldId id="423" r:id="rId8"/>
    <p:sldId id="424" r:id="rId9"/>
    <p:sldId id="425" r:id="rId10"/>
    <p:sldId id="426" r:id="rId11"/>
    <p:sldId id="40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BA45B-D484-451D-B9D9-7812C558B786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A8774-BB27-42B0-ADC2-5CFC1E4703F9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62C9-613A-4D74-AE2F-CE76408B69B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D435-B94C-4365-8CC3-1E298A1D52F8}" type="slidenum">
              <a:rPr lang="zh-TW" altLang="en-US" smtClean="0"/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68902" y="1534885"/>
            <a:ext cx="7502078" cy="2387600"/>
          </a:xfrm>
        </p:spPr>
        <p:txBody>
          <a:bodyPr>
            <a:no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信心的脚步系列 第六讲</a:t>
            </a:r>
            <a:b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神会用你能懂的方式引导你</a:t>
            </a:r>
            <a:b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经文与见证分享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1304" y="4301834"/>
            <a:ext cx="6597274" cy="1655762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20231222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Allen Tsai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1"/>
          <a:srcRect l="37029"/>
          <a:stretch>
            <a:fillRect/>
          </a:stretch>
        </p:blipFill>
        <p:spPr>
          <a:xfrm>
            <a:off x="7304580" y="3087396"/>
            <a:ext cx="4318518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150" y="217714"/>
            <a:ext cx="10353761" cy="1326321"/>
          </a:xfrm>
        </p:spPr>
        <p:txBody>
          <a:bodyPr/>
          <a:lstStyle/>
          <a:p>
            <a:pPr algn="l"/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神会用你能懂的方式引导你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8457" y="1399593"/>
            <a:ext cx="8901404" cy="5010086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神的引导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使我们</a:t>
            </a:r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接纳自己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的有限与不完全（破碎），祂</a:t>
            </a:r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透过当下生活的各样处境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引领我们走向</a:t>
            </a:r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医治与更新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，神会从我们自己的故事中告诉我们属于</a:t>
            </a:r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祂和我们自己未来的可能性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，我们</a:t>
            </a:r>
            <a:r>
              <a:rPr lang="zh-TW" altLang="en-US" sz="28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一直模仿或羡慕别人。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r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（宇伦的体会）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回应：</a:t>
            </a:r>
            <a:endParaRPr lang="en-US" altLang="zh-TW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渴望神的同在与引导～～</a:t>
            </a:r>
            <a:endParaRPr lang="en-US" altLang="zh-TW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本讲要点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4523" y="1935920"/>
            <a:ext cx="10192304" cy="3821067"/>
          </a:xfrm>
        </p:spPr>
        <p:txBody>
          <a:bodyPr>
            <a:normAutofit lnSpcReduction="10000"/>
          </a:bodyPr>
          <a:lstStyle/>
          <a:p>
            <a:r>
              <a:rPr lang="zh-TW" altLang="en-US" sz="32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从神引导以色列的模式（圣经案例）</a:t>
            </a:r>
            <a:endParaRPr lang="en-US" altLang="zh-TW" sz="32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神引导人方式的丰富（原则）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4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从讲员的见证</a:t>
            </a:r>
            <a:endParaRPr lang="zh-TW" altLang="en-US" sz="34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听讲员学习明白神引导的过程与见证（经验）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应用</a:t>
            </a:r>
            <a:endParaRPr lang="en-US" altLang="zh-TW" sz="32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对领受神引导的方式可以多元活泼，用信心向前行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6" y="609600"/>
            <a:ext cx="7241160" cy="1326321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神会用你能懂的方式引导你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4566" y="1767291"/>
            <a:ext cx="9601196" cy="3612834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引言～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从这一个祷告开始：神阿！如果你是真的，让我可以认识祢。（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1999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月第三周）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sz="3200" b="1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0093" y="4074179"/>
            <a:ext cx="1962247" cy="2616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0" y="4078616"/>
            <a:ext cx="3392067" cy="2611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48343"/>
            <a:ext cx="10353761" cy="1326321"/>
          </a:xfrm>
        </p:spPr>
        <p:txBody>
          <a:bodyPr/>
          <a:lstStyle/>
          <a:p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神会用你能懂的方式引导你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024" y="1418253"/>
            <a:ext cx="9425458" cy="5091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（一）云柱火柱式的引导（出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13:21-22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神可见的同在，建立安全感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（以色列人刚出埃及）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600" b="1" i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 </a:t>
            </a:r>
            <a:r>
              <a:rPr lang="zh-TW" altLang="en-US" sz="2600" b="1" i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日间，耶和华在云柱中领他们的路；夜间，在火柱中光照他们，使他们日夜都可以行走。 </a:t>
            </a:r>
            <a:r>
              <a:rPr lang="en-US" altLang="zh-TW" sz="2600" b="1" i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 </a:t>
            </a:r>
            <a:r>
              <a:rPr lang="zh-TW" altLang="en-US" sz="2600" b="1" i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日间云柱，夜间火柱，总不离开百姓的面前。</a:t>
            </a:r>
            <a:endParaRPr lang="en-US" altLang="zh-TW" sz="2600" b="1" i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solidFill>
                  <a:srgbClr val="00B0F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像婴孩要看见母亲与父亲一般。</a:t>
            </a:r>
            <a:endParaRPr lang="en-US" altLang="zh-TW" sz="2800" b="1" dirty="0">
              <a:solidFill>
                <a:srgbClr val="00B0F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初信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主之后通常有一段神常常同在与回应祷告的时期。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有时人生某阶段会</a:t>
            </a:r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短暂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经历神用此方式引导。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zh-TW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909" y="581608"/>
            <a:ext cx="10353761" cy="1326321"/>
          </a:xfrm>
        </p:spPr>
        <p:txBody>
          <a:bodyPr/>
          <a:lstStyle/>
          <a:p>
            <a:pPr algn="l"/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神会用你能懂的方式引导你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1909" y="1695979"/>
            <a:ext cx="9853732" cy="4816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（二）律法的引导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（诗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119:105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人生旅程的指引原则</a:t>
            </a:r>
            <a:endParaRPr lang="en-US" altLang="zh-TW" sz="2800" b="1" dirty="0">
              <a:solidFill>
                <a:srgbClr val="FF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6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 </a:t>
            </a:r>
            <a:r>
              <a:rPr lang="zh-TW" altLang="en-US" sz="2600" b="1" i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你的话</a:t>
            </a:r>
            <a:r>
              <a:rPr lang="zh-TW" altLang="en-US" sz="26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是我脚前的灯，是我路上的光。</a:t>
            </a:r>
            <a:endParaRPr lang="en-US" altLang="zh-TW" sz="26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学习界线</a:t>
            </a:r>
            <a:endParaRPr lang="en-US" altLang="zh-TW" sz="28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从可以，不可以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认识神的界线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蒙福与咒诅</a:t>
            </a:r>
            <a:endParaRPr lang="en-US" altLang="zh-TW" sz="2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自我认同与价值观的基础建立不同的生活方式</a:t>
            </a:r>
            <a:endParaRPr lang="en-US" altLang="zh-TW" sz="28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以色列人和邻国有别（在神与你的关系里觉察自己）</a:t>
            </a:r>
            <a:endParaRPr lang="en-US" altLang="zh-TW" sz="2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如同父母教导孩子建立他的自我概念与价值观</a:t>
            </a:r>
            <a:endParaRPr lang="en-US" altLang="zh-TW" sz="2800" b="1" dirty="0">
              <a:solidFill>
                <a:srgbClr val="00206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zh-TW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9119" y="245706"/>
            <a:ext cx="10353761" cy="1326321"/>
          </a:xfrm>
        </p:spPr>
        <p:txBody>
          <a:bodyPr/>
          <a:lstStyle/>
          <a:p>
            <a:pPr algn="l"/>
            <a:r>
              <a:rPr lang="zh-TW" altLang="en-US" sz="4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神会用你能懂的方式引导你</a:t>
            </a:r>
            <a:endParaRPr lang="zh-TW" altLang="en-US" b="1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9249" y="1334279"/>
            <a:ext cx="8740066" cy="50851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（三）祭司用乌陵土明求问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（出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28:30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，拉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2:63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0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当自己的计划难以决断时，可以求问神</a:t>
            </a:r>
            <a:endParaRPr lang="en-US" altLang="zh-TW" sz="3000" b="1" dirty="0">
              <a:solidFill>
                <a:srgbClr val="FF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6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lang="zh-TW" altLang="en-US" sz="26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又要将乌陵和土明放在决断的胸牌里；亚伦进到耶和华面前的时候，要带在胸前，在耶和华面前常将以色列人的决断牌带在胸前。（出</a:t>
            </a:r>
            <a:r>
              <a:rPr lang="en-US" altLang="zh-TW" sz="26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28:30</a:t>
            </a:r>
            <a:r>
              <a:rPr lang="zh-TW" altLang="en-US" sz="26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6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乌陵「光明」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土明「完全」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里</a:t>
            </a:r>
            <a:r>
              <a:rPr lang="zh-TW" altLang="en-US" sz="36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学寻求与交托</a:t>
            </a:r>
            <a:endParaRPr lang="en-US" altLang="zh-TW" sz="3600" b="1" dirty="0">
              <a:solidFill>
                <a:srgbClr val="00206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乌陵土明很像民间信仰的爻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自己问耶稣或请教会中成熟的属灵长辈代祷求问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zh-TW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pPr algn="l"/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神会用你能懂的方式引导你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4523" y="1222310"/>
            <a:ext cx="8761444" cy="512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（四）先知的咨询与警戒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找合适的智慧人寻求引导与建议（找人问）</a:t>
            </a:r>
            <a:endParaRPr lang="en-US" altLang="zh-TW" sz="2800" b="1" dirty="0">
              <a:solidFill>
                <a:srgbClr val="FF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先知是王的顾问，当国家重大事件时可以问先知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大卫咨询先知拿单，迦得。）</a:t>
            </a:r>
            <a:endParaRPr lang="en-US" altLang="zh-TW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先知的事奉：帮助神的百姓回顾过去，面对当下的选择评估，对未来有前瞻的眼光。</a:t>
            </a:r>
            <a:endParaRPr lang="en-US" altLang="zh-TW" sz="28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先知＝代表神说话的人，传达神话语的人要受严谨的训练，并知道自己后续当负的责任。</a:t>
            </a:r>
            <a:endParaRPr lang="en-US" altLang="zh-TW" sz="28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zh-TW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9119" y="105747"/>
            <a:ext cx="10353761" cy="1326321"/>
          </a:xfrm>
        </p:spPr>
        <p:txBody>
          <a:bodyPr/>
          <a:lstStyle/>
          <a:p>
            <a:pPr algn="l"/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神会用你能懂的方式引导你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9449" y="1222310"/>
            <a:ext cx="7955344" cy="5383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（五）圣灵的引导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在软弱不安里学万事都互相效力的安稳</a:t>
            </a:r>
            <a:endParaRPr lang="en-US" altLang="zh-TW" sz="2800" b="1" dirty="0">
              <a:solidFill>
                <a:srgbClr val="FF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0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 </a:t>
            </a:r>
            <a:r>
              <a:rPr lang="zh-TW" altLang="en-US" sz="20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况且我们的软弱有圣灵帮助，我们本不晓得当怎样祷告，只是圣灵亲自用说不出来的叹息替我们祷告。 </a:t>
            </a:r>
            <a:r>
              <a:rPr lang="en-US" altLang="zh-TW" sz="20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27 </a:t>
            </a:r>
            <a:r>
              <a:rPr lang="zh-TW" altLang="en-US" sz="20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鉴察人心的，晓得圣灵的意思，因为圣灵照着神的旨意替圣徒祈求。 </a:t>
            </a:r>
            <a:r>
              <a:rPr lang="en-US" altLang="zh-TW" sz="20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 </a:t>
            </a:r>
            <a:r>
              <a:rPr lang="zh-TW" altLang="en-US" sz="20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我们晓得万事都互相效力，叫爱神的人得益处，就是按他旨意被召的人。（罗</a:t>
            </a:r>
            <a:r>
              <a:rPr lang="en-US" altLang="zh-TW" sz="20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8:26-28</a:t>
            </a:r>
            <a:r>
              <a:rPr lang="zh-TW" altLang="en-US" sz="20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随从圣灵的练习渐渐建立的</a:t>
            </a:r>
            <a:r>
              <a:rPr lang="zh-TW" altLang="en-US" sz="2800" b="1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安全感</a:t>
            </a:r>
            <a:endParaRPr lang="en-US" altLang="zh-TW" sz="2800" b="1" dirty="0">
              <a:solidFill>
                <a:srgbClr val="0070C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有经历</a:t>
            </a:r>
            <a:r>
              <a:rPr lang="zh-TW" altLang="en-US" sz="2600" b="1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更新成长的不安感</a:t>
            </a:r>
            <a:r>
              <a:rPr lang="zh-TW" altLang="en-US" sz="2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与</a:t>
            </a:r>
            <a:r>
              <a:rPr lang="zh-TW" altLang="en-US" sz="2600" b="1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信心跨越的挑战</a:t>
            </a:r>
            <a:endParaRPr lang="en-US" altLang="zh-TW" sz="2600" b="1" dirty="0">
              <a:solidFill>
                <a:srgbClr val="0070C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圣灵带着</a:t>
            </a:r>
            <a:r>
              <a:rPr lang="zh-TW" altLang="en-US" sz="2600" b="1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不定罪的恩典</a:t>
            </a:r>
            <a:r>
              <a:rPr lang="zh-TW" altLang="en-US" sz="2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使我们从跌倒中成长</a:t>
            </a:r>
            <a:endParaRPr lang="en-US" altLang="zh-TW" sz="2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solidFill>
                  <a:srgbClr val="92D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某个时期难以言喻的学习兴趣与机会的预备</a:t>
            </a:r>
            <a:endParaRPr lang="zh-TW" altLang="en-US" sz="2800" b="1" dirty="0">
              <a:solidFill>
                <a:srgbClr val="92D05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279918"/>
            <a:ext cx="5182205" cy="993529"/>
          </a:xfrm>
        </p:spPr>
        <p:txBody>
          <a:bodyPr/>
          <a:lstStyle/>
          <a:p>
            <a:pPr algn="l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我学习神引导的故事</a:t>
            </a:r>
            <a:endParaRPr lang="zh-TW" altLang="en-US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8539" y="1147664"/>
            <a:ext cx="9517224" cy="5803642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云柱火柱式的引导：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信主后的蜜月期。不想去杏一，却处处关门。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律法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原则式的引导：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真的很想懂圣经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（诗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119:33-40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。价值观的更新。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乌陵土明式的引导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（计划后求指引）</a:t>
            </a:r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其实原本不是计划要来主恩牧会。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先知式的咨询与警戒：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在问考临药所时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老师问我要待医院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年吗？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圣灵的引导：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学习万事都互相效力！不想去杏一，后来当医院采购。十年后才发现为什么当初对经济学有兴趣。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/>
          <p:cNvSpPr/>
          <p:nvPr/>
        </p:nvSpPr>
        <p:spPr>
          <a:xfrm>
            <a:off x="1184987" y="4590843"/>
            <a:ext cx="7371184" cy="18194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神引导人方式（原则）多元丰富，请不要侷限自己。但要把握</a:t>
            </a:r>
            <a:endParaRPr lang="en-US" altLang="zh-TW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罗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12:1-2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的总原则。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0</TotalTime>
  <Words>1435</Words>
  <Application>WPS 演示</Application>
  <PresentationFormat>寬螢幕</PresentationFormat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微軟正黑體</vt:lpstr>
      <vt:lpstr>汉仪中黑KW</vt:lpstr>
      <vt:lpstr>Bookman Old Style</vt:lpstr>
      <vt:lpstr>苹方-简</vt:lpstr>
      <vt:lpstr>微软雅黑</vt:lpstr>
      <vt:lpstr>汉仪旗黑</vt:lpstr>
      <vt:lpstr>宋体</vt:lpstr>
      <vt:lpstr>Arial Unicode MS</vt:lpstr>
      <vt:lpstr>PMingLiU</vt:lpstr>
      <vt:lpstr>宋体-繁</vt:lpstr>
      <vt:lpstr>Rockwell</vt:lpstr>
      <vt:lpstr>汉仪书宋二KW</vt:lpstr>
      <vt:lpstr>Calibri</vt:lpstr>
      <vt:lpstr>Helvetica Neue</vt:lpstr>
      <vt:lpstr>等线</vt:lpstr>
      <vt:lpstr>汉仪中等线KW</vt:lpstr>
      <vt:lpstr>Damask</vt:lpstr>
      <vt:lpstr>信心的腳步系列 第六講 神會用你能懂的方式引導你 經文與見證分享</vt:lpstr>
      <vt:lpstr>本講要點</vt:lpstr>
      <vt:lpstr>神會用你能懂的方式引導你</vt:lpstr>
      <vt:lpstr>神會用你能懂的方式引導你</vt:lpstr>
      <vt:lpstr>神會用你能懂的方式引導你</vt:lpstr>
      <vt:lpstr>神會用你能懂的方式引導你</vt:lpstr>
      <vt:lpstr>神會用你能懂的方式引導你</vt:lpstr>
      <vt:lpstr>神會用你能懂的方式引導你</vt:lpstr>
      <vt:lpstr>我學習神引導的故事</vt:lpstr>
      <vt:lpstr>神會用你能懂的方式引導你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耶穌的比喻系列 撒種的比喻 太13:1-23</dc:title>
  <dc:creator>宇倫 蔡</dc:creator>
  <cp:lastModifiedBy>陈 赛特</cp:lastModifiedBy>
  <cp:revision>996</cp:revision>
  <dcterms:created xsi:type="dcterms:W3CDTF">2023-12-22T15:36:06Z</dcterms:created>
  <dcterms:modified xsi:type="dcterms:W3CDTF">2023-12-22T15:36:06Z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3AF587799FFD9FB2E6AC8565CC3EF38D_42</vt:lpwstr>
  </property>
  <property fmtid="{D5CDD505-2E9C-101B-9397-08002B2CF9AE}" pid="3" name="KSOProductBuildVer">
    <vt:lpwstr>2052-5.4.1.7920</vt:lpwstr>
  </property>
</Properties>
</file>