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.0">
            <a:extLst>
              <a:ext uri="{FF2B5EF4-FFF2-40B4-BE49-F238E27FC236}">
                <a16:creationId xmlns:a16="http://schemas.microsoft.com/office/drawing/2014/main" id="{84F17E0F-38E4-4973-A451-D45872E8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338137"/>
            <a:ext cx="112680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.1">
            <a:extLst>
              <a:ext uri="{FF2B5EF4-FFF2-40B4-BE49-F238E27FC236}">
                <a16:creationId xmlns:a16="http://schemas.microsoft.com/office/drawing/2014/main" id="{5EEC7E82-AE11-4C7B-8557-87E80333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338137"/>
            <a:ext cx="112680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.2">
            <a:extLst>
              <a:ext uri="{FF2B5EF4-FFF2-40B4-BE49-F238E27FC236}">
                <a16:creationId xmlns:a16="http://schemas.microsoft.com/office/drawing/2014/main" id="{89DFF326-7F7B-4791-89C8-B174E6A0E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338137"/>
            <a:ext cx="112680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.3">
            <a:extLst>
              <a:ext uri="{FF2B5EF4-FFF2-40B4-BE49-F238E27FC236}">
                <a16:creationId xmlns:a16="http://schemas.microsoft.com/office/drawing/2014/main" id="{21F2E14F-42C8-4755-A139-7C3015D5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338137"/>
            <a:ext cx="112680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7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.4">
            <a:extLst>
              <a:ext uri="{FF2B5EF4-FFF2-40B4-BE49-F238E27FC236}">
                <a16:creationId xmlns:a16="http://schemas.microsoft.com/office/drawing/2014/main" id="{D28633ED-BB2D-4936-9AE4-22AC98770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.5">
            <a:extLst>
              <a:ext uri="{FF2B5EF4-FFF2-40B4-BE49-F238E27FC236}">
                <a16:creationId xmlns:a16="http://schemas.microsoft.com/office/drawing/2014/main" id="{57C9341D-918A-4442-9A7C-E400B0B2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338137"/>
            <a:ext cx="112680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7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Pedro Siqueira</cp:lastModifiedBy>
  <cp:revision>1</cp:revision>
  <dcterms:created xsi:type="dcterms:W3CDTF">2024-02-09T02:03:59Z</dcterms:created>
  <dcterms:modified xsi:type="dcterms:W3CDTF">2024-02-09T02:11:25Z</dcterms:modified>
</cp:coreProperties>
</file>