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9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5"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s</a:t>
            </a:r>
            <a:r>
              <a:rPr altLang="en-IN" b="1" sz="2000" lang="en-US" smtClean="0">
                <a:solidFill>
                  <a:schemeClr val="accent1">
                    <a:lumMod val="75000"/>
                  </a:schemeClr>
                </a:solidFill>
                <a:latin typeface="Arial"/>
                <a:cs typeface="Arial"/>
              </a:rPr>
              <a:t>a</a:t>
            </a:r>
            <a:r>
              <a:rPr altLang="en-IN" b="1" sz="2000" lang="en-US" smtClean="0">
                <a:solidFill>
                  <a:schemeClr val="accent1">
                    <a:lumMod val="75000"/>
                  </a:schemeClr>
                </a:solidFill>
                <a:latin typeface="Arial"/>
                <a:cs typeface="Arial"/>
              </a:rPr>
              <a:t>n</a:t>
            </a:r>
            <a:r>
              <a:rPr altLang="en-IN" b="1" sz="2000" lang="en-US" smtClean="0">
                <a:solidFill>
                  <a:schemeClr val="accent1">
                    <a:lumMod val="75000"/>
                  </a:schemeClr>
                </a:solidFill>
                <a:latin typeface="Arial"/>
                <a:cs typeface="Arial"/>
              </a:rPr>
              <a:t>m</a:t>
            </a:r>
            <a:r>
              <a:rPr altLang="en-IN" b="1" sz="2000" lang="en-US" smtClean="0">
                <a:solidFill>
                  <a:schemeClr val="accent1">
                    <a:lumMod val="75000"/>
                  </a:schemeClr>
                </a:solidFill>
                <a:latin typeface="Arial"/>
                <a:cs typeface="Arial"/>
              </a:rPr>
              <a:t>a</a:t>
            </a:r>
            <a:r>
              <a:rPr altLang="en-IN" b="1" sz="2000" lang="en-US" smtClean="0">
                <a:solidFill>
                  <a:schemeClr val="accent1">
                    <a:lumMod val="75000"/>
                  </a:schemeClr>
                </a:solidFill>
                <a:latin typeface="Arial"/>
                <a:cs typeface="Arial"/>
              </a:rPr>
              <a:t>t</a:t>
            </a:r>
            <a:r>
              <a:rPr altLang="en-IN" b="1" sz="2000" lang="en-US" smtClean="0">
                <a:solidFill>
                  <a:schemeClr val="accent1">
                    <a:lumMod val="75000"/>
                  </a:schemeClr>
                </a:solidFill>
                <a:latin typeface="Arial"/>
                <a:cs typeface="Arial"/>
              </a:rPr>
              <a:t>h</a:t>
            </a:r>
            <a:r>
              <a:rPr altLang="en-IN" b="1" sz="2000" lang="en-US" smtClean="0">
                <a:solidFill>
                  <a:schemeClr val="accent1">
                    <a:lumMod val="75000"/>
                  </a:schemeClr>
                </a:solidFill>
                <a:latin typeface="Arial"/>
                <a:cs typeface="Arial"/>
              </a:rPr>
              <a:t>i</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p</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2021-05-25T07:50:10Z</dcterms:created>
  <dcterms:modified xsi:type="dcterms:W3CDTF">2024-04-16T13:20:18Z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7dc4350dda604042ae7ada6203e0d0ef</vt:lpwstr>
  </property>
</Properties>
</file>