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gif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40437" y="-88180"/>
            <a:ext cx="7047563" cy="10463359"/>
            <a:chOff x="0" y="0"/>
            <a:chExt cx="1856148" cy="27557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6148" cy="2755782"/>
            </a:xfrm>
            <a:custGeom>
              <a:avLst/>
              <a:gdLst/>
              <a:ahLst/>
              <a:cxnLst/>
              <a:rect r="r" b="b" t="t" l="l"/>
              <a:pathLst>
                <a:path h="2755782" w="1856148">
                  <a:moveTo>
                    <a:pt x="0" y="0"/>
                  </a:moveTo>
                  <a:lnTo>
                    <a:pt x="1856148" y="0"/>
                  </a:lnTo>
                  <a:lnTo>
                    <a:pt x="1856148" y="2755782"/>
                  </a:lnTo>
                  <a:lnTo>
                    <a:pt x="0" y="27557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56148" cy="2812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1230912" y="-88180"/>
            <a:ext cx="4762" cy="10463359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240437" y="0"/>
            <a:ext cx="7047563" cy="10287000"/>
          </a:xfrm>
          <a:custGeom>
            <a:avLst/>
            <a:gdLst/>
            <a:ahLst/>
            <a:cxnLst/>
            <a:rect r="r" b="b" t="t" l="l"/>
            <a:pathLst>
              <a:path h="10287000" w="7047563">
                <a:moveTo>
                  <a:pt x="0" y="0"/>
                </a:moveTo>
                <a:lnTo>
                  <a:pt x="7047563" y="0"/>
                </a:lnTo>
                <a:lnTo>
                  <a:pt x="704756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43" t="-27800" r="-244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844800"/>
            <a:ext cx="11230912" cy="47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8499">
                <a:solidFill>
                  <a:srgbClr val="000000"/>
                </a:solidFill>
                <a:latin typeface="Open Sans Bold"/>
              </a:rPr>
              <a:t>Projeto Individual </a:t>
            </a:r>
          </a:p>
          <a:p>
            <a:pPr algn="ctr">
              <a:lnSpc>
                <a:spcPts val="8499"/>
              </a:lnSpc>
            </a:pPr>
          </a:p>
          <a:p>
            <a:pPr algn="ctr" marL="0" indent="0" lvl="0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Open Sans Bold"/>
              </a:rPr>
              <a:t>Pokémon FanClub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45542" y="8870950"/>
            <a:ext cx="433982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Open Sans Bold"/>
              </a:rPr>
              <a:t>Pedro Sarabando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22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0914" y="1452509"/>
            <a:ext cx="17646172" cy="7381982"/>
          </a:xfrm>
          <a:custGeom>
            <a:avLst/>
            <a:gdLst/>
            <a:ahLst/>
            <a:cxnLst/>
            <a:rect r="r" b="b" t="t" l="l"/>
            <a:pathLst>
              <a:path h="7381982" w="17646172">
                <a:moveTo>
                  <a:pt x="0" y="0"/>
                </a:moveTo>
                <a:lnTo>
                  <a:pt x="17646172" y="0"/>
                </a:lnTo>
                <a:lnTo>
                  <a:pt x="17646172" y="7381982"/>
                </a:lnTo>
                <a:lnTo>
                  <a:pt x="0" y="7381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74503"/>
            <a:ext cx="638970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74540" y="1028700"/>
            <a:ext cx="3484760" cy="3484760"/>
          </a:xfrm>
          <a:custGeom>
            <a:avLst/>
            <a:gdLst/>
            <a:ahLst/>
            <a:cxnLst/>
            <a:rect r="r" b="b" t="t" l="l"/>
            <a:pathLst>
              <a:path h="3484760" w="3484760">
                <a:moveTo>
                  <a:pt x="0" y="0"/>
                </a:moveTo>
                <a:lnTo>
                  <a:pt x="3484760" y="0"/>
                </a:lnTo>
                <a:lnTo>
                  <a:pt x="3484760" y="3484760"/>
                </a:lnTo>
                <a:lnTo>
                  <a:pt x="0" y="3484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1705" y="171451"/>
            <a:ext cx="5959377" cy="1543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000000"/>
                </a:solidFill>
                <a:latin typeface="Open Sans Bold"/>
              </a:rPr>
              <a:t>Contexto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73876"/>
            <a:ext cx="81153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pen Sans Bold"/>
              </a:rPr>
              <a:t>O que são os pokémons?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28051"/>
            <a:ext cx="12456824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Pokémons são criaturas originadas do universo de mesmo nome. Cada pokémon é único em aparência, status, tipagem e linha evolutiva.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Um pokémon pode possuir de um a dois tipos, sendo eles: Normal, Fogo, Água, Elétrico, Grama, Gelo, Lutador, Venenoso, Terrestre, Voador, Psíquico, Inseto, Pedra, Fantasma, Dragão, Escuridão, Metal e Fada.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9928" y="268292"/>
            <a:ext cx="9458044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pen Sans Bold"/>
              </a:rPr>
              <a:t>Porque Pokémon?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50427" y="2073755"/>
            <a:ext cx="18059036" cy="7470182"/>
            <a:chOff x="0" y="0"/>
            <a:chExt cx="24078714" cy="996024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01200" y="0"/>
              <a:ext cx="21496816" cy="9601200"/>
              <a:chOff x="0" y="0"/>
              <a:chExt cx="4246285" cy="18965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246285" cy="1896533"/>
              </a:xfrm>
              <a:custGeom>
                <a:avLst/>
                <a:gdLst/>
                <a:ahLst/>
                <a:cxnLst/>
                <a:rect r="r" b="b" t="t" l="l"/>
                <a:pathLst>
                  <a:path h="1896533" w="4246285">
                    <a:moveTo>
                      <a:pt x="24490" y="0"/>
                    </a:moveTo>
                    <a:lnTo>
                      <a:pt x="4221795" y="0"/>
                    </a:lnTo>
                    <a:cubicBezTo>
                      <a:pt x="4228290" y="0"/>
                      <a:pt x="4234519" y="2580"/>
                      <a:pt x="4239112" y="7173"/>
                    </a:cubicBezTo>
                    <a:cubicBezTo>
                      <a:pt x="4243705" y="11766"/>
                      <a:pt x="4246285" y="17995"/>
                      <a:pt x="4246285" y="24490"/>
                    </a:cubicBezTo>
                    <a:lnTo>
                      <a:pt x="4246285" y="1872043"/>
                    </a:lnTo>
                    <a:cubicBezTo>
                      <a:pt x="4246285" y="1878539"/>
                      <a:pt x="4243705" y="1884768"/>
                      <a:pt x="4239112" y="1889360"/>
                    </a:cubicBezTo>
                    <a:cubicBezTo>
                      <a:pt x="4234519" y="1893953"/>
                      <a:pt x="4228290" y="1896533"/>
                      <a:pt x="4221795" y="1896533"/>
                    </a:cubicBezTo>
                    <a:lnTo>
                      <a:pt x="24490" y="1896533"/>
                    </a:lnTo>
                    <a:cubicBezTo>
                      <a:pt x="17995" y="1896533"/>
                      <a:pt x="11766" y="1893953"/>
                      <a:pt x="7173" y="1889360"/>
                    </a:cubicBezTo>
                    <a:cubicBezTo>
                      <a:pt x="2580" y="1884768"/>
                      <a:pt x="0" y="1878539"/>
                      <a:pt x="0" y="1872043"/>
                    </a:cubicBezTo>
                    <a:lnTo>
                      <a:pt x="0" y="24490"/>
                    </a:lnTo>
                    <a:cubicBezTo>
                      <a:pt x="0" y="17995"/>
                      <a:pt x="2580" y="11766"/>
                      <a:pt x="7173" y="7173"/>
                    </a:cubicBezTo>
                    <a:cubicBezTo>
                      <a:pt x="11766" y="2580"/>
                      <a:pt x="17995" y="0"/>
                      <a:pt x="24490" y="0"/>
                    </a:cubicBezTo>
                    <a:close/>
                  </a:path>
                </a:pathLst>
              </a:custGeom>
              <a:solidFill>
                <a:srgbClr val="DCC7AE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57150"/>
                <a:ext cx="4246285" cy="19536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18233272" y="4114800"/>
              <a:ext cx="5845442" cy="5845442"/>
            </a:xfrm>
            <a:custGeom>
              <a:avLst/>
              <a:gdLst/>
              <a:ahLst/>
              <a:cxnLst/>
              <a:rect r="r" b="b" t="t" l="l"/>
              <a:pathLst>
                <a:path h="5845442" w="5845442">
                  <a:moveTo>
                    <a:pt x="0" y="0"/>
                  </a:moveTo>
                  <a:lnTo>
                    <a:pt x="5845442" y="0"/>
                  </a:lnTo>
                  <a:lnTo>
                    <a:pt x="5845442" y="5845442"/>
                  </a:lnTo>
                  <a:lnTo>
                    <a:pt x="0" y="58454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533237" y="388166"/>
              <a:ext cx="20898160" cy="23518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</a:rPr>
                <a:t>Por ser uma franquia que me acompanhou desde pequeno, quando assisti pela primeira vez o anime Pokémon, que junta as coisas que mais amo, jogo RPG e monstrinhos para capturar e cuidar.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305598"/>
              <a:ext cx="18538558" cy="23518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</a:rPr>
                <a:t>Hoje em dia é minha franquia favorita e amo jogar seus jogos. Eles costumam me ajudar na organização e estratégia, por ter que montar um time e bolar planos contra pokémons diferentes.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33237" y="6474429"/>
              <a:ext cx="18538558" cy="1551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</a:rPr>
                <a:t>Esta franquia acabou despertando em mim valores como priorizar amizades, lealdade e respeito.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09493" y="2668596"/>
            <a:ext cx="4949807" cy="4949807"/>
          </a:xfrm>
          <a:custGeom>
            <a:avLst/>
            <a:gdLst/>
            <a:ahLst/>
            <a:cxnLst/>
            <a:rect r="r" b="b" t="t" l="l"/>
            <a:pathLst>
              <a:path h="4949807" w="4949807">
                <a:moveTo>
                  <a:pt x="0" y="0"/>
                </a:moveTo>
                <a:lnTo>
                  <a:pt x="4949807" y="0"/>
                </a:lnTo>
                <a:lnTo>
                  <a:pt x="4949807" y="4949808"/>
                </a:lnTo>
                <a:lnTo>
                  <a:pt x="0" y="49498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9124" y="212728"/>
            <a:ext cx="2699891" cy="146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Open Sans Bold"/>
              </a:rPr>
              <a:t>ONU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9124" y="2002885"/>
            <a:ext cx="114905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Objetivo 5 - Igualdade de gênero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9124" y="3261455"/>
            <a:ext cx="11932351" cy="3063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4"/>
              </a:lnSpc>
            </a:pPr>
            <a:r>
              <a:rPr lang="en-US" sz="3496">
                <a:solidFill>
                  <a:srgbClr val="000000"/>
                </a:solidFill>
                <a:latin typeface="Open Sans"/>
              </a:rPr>
              <a:t>Por ser uma franquia para todos os públicos, sempre foi mostrado que qualquer pessoa pode ser um treinador pokémon, contribuindo para a igualdade de gênero. Acabando com a descriminação contra as mulheres e meninas.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9124" y="6696900"/>
            <a:ext cx="11932351" cy="244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4"/>
              </a:lnSpc>
            </a:pPr>
            <a:r>
              <a:rPr lang="en-US" sz="3496">
                <a:solidFill>
                  <a:srgbClr val="000000"/>
                </a:solidFill>
                <a:latin typeface="Open Sans Bold"/>
              </a:rPr>
              <a:t>Curiosidade: </a:t>
            </a:r>
            <a:r>
              <a:rPr lang="en-US" sz="3496">
                <a:solidFill>
                  <a:srgbClr val="000000"/>
                </a:solidFill>
                <a:latin typeface="Open Sans"/>
              </a:rPr>
              <a:t>Pokémon lançou seus jogos em 1996, porém, somente em 2000 foi lançado a opção de escolher personagem entre masculino e feminino em Pokémon Crystal.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22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23918" y="3600450"/>
            <a:ext cx="7240164" cy="3086100"/>
            <a:chOff x="0" y="0"/>
            <a:chExt cx="190687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06874" cy="812800"/>
            </a:xfrm>
            <a:custGeom>
              <a:avLst/>
              <a:gdLst/>
              <a:ahLst/>
              <a:cxnLst/>
              <a:rect r="r" b="b" t="t" l="l"/>
              <a:pathLst>
                <a:path h="812800" w="1906874">
                  <a:moveTo>
                    <a:pt x="54534" y="0"/>
                  </a:moveTo>
                  <a:lnTo>
                    <a:pt x="1852340" y="0"/>
                  </a:lnTo>
                  <a:cubicBezTo>
                    <a:pt x="1866803" y="0"/>
                    <a:pt x="1880675" y="5746"/>
                    <a:pt x="1890902" y="15973"/>
                  </a:cubicBezTo>
                  <a:cubicBezTo>
                    <a:pt x="1901129" y="26200"/>
                    <a:pt x="1906874" y="40071"/>
                    <a:pt x="1906874" y="54534"/>
                  </a:cubicBezTo>
                  <a:lnTo>
                    <a:pt x="1906874" y="758266"/>
                  </a:lnTo>
                  <a:cubicBezTo>
                    <a:pt x="1906874" y="772729"/>
                    <a:pt x="1901129" y="786600"/>
                    <a:pt x="1890902" y="796827"/>
                  </a:cubicBezTo>
                  <a:cubicBezTo>
                    <a:pt x="1880675" y="807054"/>
                    <a:pt x="1866803" y="812800"/>
                    <a:pt x="1852340" y="812800"/>
                  </a:cubicBezTo>
                  <a:lnTo>
                    <a:pt x="54534" y="812800"/>
                  </a:lnTo>
                  <a:cubicBezTo>
                    <a:pt x="40071" y="812800"/>
                    <a:pt x="26200" y="807054"/>
                    <a:pt x="15973" y="796827"/>
                  </a:cubicBezTo>
                  <a:cubicBezTo>
                    <a:pt x="5746" y="786600"/>
                    <a:pt x="0" y="772729"/>
                    <a:pt x="0" y="758266"/>
                  </a:cubicBezTo>
                  <a:lnTo>
                    <a:pt x="0" y="54534"/>
                  </a:lnTo>
                  <a:cubicBezTo>
                    <a:pt x="0" y="40071"/>
                    <a:pt x="5746" y="26200"/>
                    <a:pt x="15973" y="15973"/>
                  </a:cubicBezTo>
                  <a:cubicBezTo>
                    <a:pt x="26200" y="5746"/>
                    <a:pt x="40071" y="0"/>
                    <a:pt x="54534" y="0"/>
                  </a:cubicBezTo>
                  <a:close/>
                </a:path>
              </a:pathLst>
            </a:custGeom>
            <a:solidFill>
              <a:srgbClr val="57575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906874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4082" y="4776617"/>
            <a:ext cx="4495218" cy="4495218"/>
          </a:xfrm>
          <a:custGeom>
            <a:avLst/>
            <a:gdLst/>
            <a:ahLst/>
            <a:cxnLst/>
            <a:rect r="r" b="b" t="t" l="l"/>
            <a:pathLst>
              <a:path h="4495218" w="4495218">
                <a:moveTo>
                  <a:pt x="0" y="0"/>
                </a:moveTo>
                <a:lnTo>
                  <a:pt x="4495218" y="0"/>
                </a:lnTo>
                <a:lnTo>
                  <a:pt x="4495218" y="4495218"/>
                </a:lnTo>
                <a:lnTo>
                  <a:pt x="0" y="4495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26026" y="3705225"/>
            <a:ext cx="5435947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F5DE7F"/>
                </a:solidFill>
                <a:latin typeface="Open Sans Bold"/>
              </a:rPr>
              <a:t>Trello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010" y="933450"/>
            <a:ext cx="719410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Ferramenta de gestão: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22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27584" y="2366152"/>
            <a:ext cx="13632832" cy="5554696"/>
            <a:chOff x="0" y="0"/>
            <a:chExt cx="18177109" cy="740626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177109" cy="7406262"/>
              <a:chOff x="0" y="0"/>
              <a:chExt cx="3590540" cy="146296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590540" cy="1462965"/>
              </a:xfrm>
              <a:custGeom>
                <a:avLst/>
                <a:gdLst/>
                <a:ahLst/>
                <a:cxnLst/>
                <a:rect r="r" b="b" t="t" l="l"/>
                <a:pathLst>
                  <a:path h="1462965" w="3590540">
                    <a:moveTo>
                      <a:pt x="28962" y="0"/>
                    </a:moveTo>
                    <a:lnTo>
                      <a:pt x="3561578" y="0"/>
                    </a:lnTo>
                    <a:cubicBezTo>
                      <a:pt x="3577573" y="0"/>
                      <a:pt x="3590540" y="12967"/>
                      <a:pt x="3590540" y="28962"/>
                    </a:cubicBezTo>
                    <a:lnTo>
                      <a:pt x="3590540" y="1434003"/>
                    </a:lnTo>
                    <a:cubicBezTo>
                      <a:pt x="3590540" y="1441684"/>
                      <a:pt x="3587489" y="1449051"/>
                      <a:pt x="3582057" y="1454482"/>
                    </a:cubicBezTo>
                    <a:cubicBezTo>
                      <a:pt x="3576626" y="1459914"/>
                      <a:pt x="3569259" y="1462965"/>
                      <a:pt x="3561578" y="1462965"/>
                    </a:cubicBezTo>
                    <a:lnTo>
                      <a:pt x="28962" y="1462965"/>
                    </a:lnTo>
                    <a:cubicBezTo>
                      <a:pt x="21281" y="1462965"/>
                      <a:pt x="13914" y="1459914"/>
                      <a:pt x="8483" y="1454482"/>
                    </a:cubicBezTo>
                    <a:cubicBezTo>
                      <a:pt x="3051" y="1449051"/>
                      <a:pt x="0" y="1441684"/>
                      <a:pt x="0" y="1434003"/>
                    </a:cubicBezTo>
                    <a:lnTo>
                      <a:pt x="0" y="28962"/>
                    </a:lnTo>
                    <a:cubicBezTo>
                      <a:pt x="0" y="21281"/>
                      <a:pt x="3051" y="13914"/>
                      <a:pt x="8483" y="8483"/>
                    </a:cubicBezTo>
                    <a:cubicBezTo>
                      <a:pt x="13914" y="3051"/>
                      <a:pt x="21281" y="0"/>
                      <a:pt x="28962" y="0"/>
                    </a:cubicBezTo>
                    <a:close/>
                  </a:path>
                </a:pathLst>
              </a:custGeom>
              <a:solidFill>
                <a:srgbClr val="57575A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57150"/>
                <a:ext cx="3590540" cy="15201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1643232"/>
              <a:ext cx="13977721" cy="4119798"/>
            </a:xfrm>
            <a:custGeom>
              <a:avLst/>
              <a:gdLst/>
              <a:ahLst/>
              <a:cxnLst/>
              <a:rect r="r" b="b" t="t" l="l"/>
              <a:pathLst>
                <a:path h="4119798" w="13977721">
                  <a:moveTo>
                    <a:pt x="0" y="0"/>
                  </a:moveTo>
                  <a:lnTo>
                    <a:pt x="13977721" y="0"/>
                  </a:lnTo>
                  <a:lnTo>
                    <a:pt x="13977721" y="4119798"/>
                  </a:lnTo>
                  <a:lnTo>
                    <a:pt x="0" y="4119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665" r="-610" b="-5665"/>
              </a:stretch>
            </a:blipFill>
          </p:spPr>
        </p: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13977721" y="1701051"/>
              <a:ext cx="4102623" cy="4004160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337558" y="933450"/>
            <a:ext cx="532112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Site Institucional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906" y="120480"/>
            <a:ext cx="11325286" cy="2244905"/>
            <a:chOff x="0" y="0"/>
            <a:chExt cx="2982791" cy="5912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82791" cy="591251"/>
            </a:xfrm>
            <a:custGeom>
              <a:avLst/>
              <a:gdLst/>
              <a:ahLst/>
              <a:cxnLst/>
              <a:rect r="r" b="b" t="t" l="l"/>
              <a:pathLst>
                <a:path h="591251" w="2982791">
                  <a:moveTo>
                    <a:pt x="34863" y="0"/>
                  </a:moveTo>
                  <a:lnTo>
                    <a:pt x="2947928" y="0"/>
                  </a:lnTo>
                  <a:cubicBezTo>
                    <a:pt x="2957174" y="0"/>
                    <a:pt x="2966042" y="3673"/>
                    <a:pt x="2972580" y="10211"/>
                  </a:cubicBezTo>
                  <a:cubicBezTo>
                    <a:pt x="2979118" y="16749"/>
                    <a:pt x="2982791" y="25617"/>
                    <a:pt x="2982791" y="34863"/>
                  </a:cubicBezTo>
                  <a:lnTo>
                    <a:pt x="2982791" y="556387"/>
                  </a:lnTo>
                  <a:cubicBezTo>
                    <a:pt x="2982791" y="575642"/>
                    <a:pt x="2967182" y="591251"/>
                    <a:pt x="2947928" y="591251"/>
                  </a:cubicBezTo>
                  <a:lnTo>
                    <a:pt x="34863" y="591251"/>
                  </a:lnTo>
                  <a:cubicBezTo>
                    <a:pt x="15609" y="591251"/>
                    <a:pt x="0" y="575642"/>
                    <a:pt x="0" y="556387"/>
                  </a:cubicBezTo>
                  <a:lnTo>
                    <a:pt x="0" y="34863"/>
                  </a:lnTo>
                  <a:cubicBezTo>
                    <a:pt x="0" y="15609"/>
                    <a:pt x="15609" y="0"/>
                    <a:pt x="34863" y="0"/>
                  </a:cubicBezTo>
                  <a:close/>
                </a:path>
              </a:pathLst>
            </a:custGeom>
            <a:solidFill>
              <a:srgbClr val="F5DE7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982791" cy="6484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1648" y="707855"/>
            <a:ext cx="11250544" cy="1543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000000"/>
                </a:solidFill>
                <a:latin typeface="Open Sans Bold"/>
              </a:rPr>
              <a:t>Modelagem lógica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7367" y="165100"/>
            <a:ext cx="552833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Open Sans Bold"/>
              </a:rPr>
              <a:t>Tabelas MySQL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616675" y="2610704"/>
            <a:ext cx="11054650" cy="7307263"/>
            <a:chOff x="0" y="0"/>
            <a:chExt cx="14739534" cy="974301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4739534" cy="9743018"/>
              <a:chOff x="0" y="0"/>
              <a:chExt cx="2911513" cy="192454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911513" cy="1924547"/>
              </a:xfrm>
              <a:custGeom>
                <a:avLst/>
                <a:gdLst/>
                <a:ahLst/>
                <a:cxnLst/>
                <a:rect r="r" b="b" t="t" l="l"/>
                <a:pathLst>
                  <a:path h="1924547" w="2911513">
                    <a:moveTo>
                      <a:pt x="0" y="0"/>
                    </a:moveTo>
                    <a:lnTo>
                      <a:pt x="2911513" y="0"/>
                    </a:lnTo>
                    <a:lnTo>
                      <a:pt x="2911513" y="1924547"/>
                    </a:lnTo>
                    <a:lnTo>
                      <a:pt x="0" y="1924547"/>
                    </a:lnTo>
                    <a:close/>
                  </a:path>
                </a:pathLst>
              </a:custGeom>
              <a:solidFill>
                <a:srgbClr val="2A2223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2911513" cy="19816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272321" y="187859"/>
              <a:ext cx="14221966" cy="9414090"/>
            </a:xfrm>
            <a:custGeom>
              <a:avLst/>
              <a:gdLst/>
              <a:ahLst/>
              <a:cxnLst/>
              <a:rect r="r" b="b" t="t" l="l"/>
              <a:pathLst>
                <a:path h="9414090" w="14221966">
                  <a:moveTo>
                    <a:pt x="0" y="0"/>
                  </a:moveTo>
                  <a:lnTo>
                    <a:pt x="14221966" y="0"/>
                  </a:lnTo>
                  <a:lnTo>
                    <a:pt x="14221966" y="9414090"/>
                  </a:lnTo>
                  <a:lnTo>
                    <a:pt x="0" y="94140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461" r="0" b="-461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3534512" y="5143500"/>
            <a:ext cx="4753488" cy="5704186"/>
          </a:xfrm>
          <a:custGeom>
            <a:avLst/>
            <a:gdLst/>
            <a:ahLst/>
            <a:cxnLst/>
            <a:rect r="r" b="b" t="t" l="l"/>
            <a:pathLst>
              <a:path h="5704186" w="4753488">
                <a:moveTo>
                  <a:pt x="0" y="0"/>
                </a:moveTo>
                <a:lnTo>
                  <a:pt x="4753488" y="0"/>
                </a:lnTo>
                <a:lnTo>
                  <a:pt x="4753488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261" y="589842"/>
            <a:ext cx="7612796" cy="1371598"/>
            <a:chOff x="0" y="0"/>
            <a:chExt cx="2005016" cy="3612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5016" cy="361244"/>
            </a:xfrm>
            <a:custGeom>
              <a:avLst/>
              <a:gdLst/>
              <a:ahLst/>
              <a:cxnLst/>
              <a:rect r="r" b="b" t="t" l="l"/>
              <a:pathLst>
                <a:path h="361244" w="2005016">
                  <a:moveTo>
                    <a:pt x="51865" y="0"/>
                  </a:moveTo>
                  <a:lnTo>
                    <a:pt x="1953151" y="0"/>
                  </a:lnTo>
                  <a:cubicBezTo>
                    <a:pt x="1981796" y="0"/>
                    <a:pt x="2005016" y="23221"/>
                    <a:pt x="2005016" y="51865"/>
                  </a:cubicBezTo>
                  <a:lnTo>
                    <a:pt x="2005016" y="309379"/>
                  </a:lnTo>
                  <a:cubicBezTo>
                    <a:pt x="2005016" y="338023"/>
                    <a:pt x="1981796" y="361244"/>
                    <a:pt x="1953151" y="361244"/>
                  </a:cubicBezTo>
                  <a:lnTo>
                    <a:pt x="51865" y="361244"/>
                  </a:lnTo>
                  <a:cubicBezTo>
                    <a:pt x="23221" y="361244"/>
                    <a:pt x="0" y="338023"/>
                    <a:pt x="0" y="309379"/>
                  </a:cubicBezTo>
                  <a:lnTo>
                    <a:pt x="0" y="51865"/>
                  </a:lnTo>
                  <a:cubicBezTo>
                    <a:pt x="0" y="23221"/>
                    <a:pt x="23221" y="0"/>
                    <a:pt x="51865" y="0"/>
                  </a:cubicBezTo>
                  <a:close/>
                </a:path>
              </a:pathLst>
            </a:custGeom>
            <a:solidFill>
              <a:srgbClr val="F5DE7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05016" cy="4183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603585" y="1171138"/>
            <a:ext cx="6655715" cy="7944723"/>
          </a:xfrm>
          <a:custGeom>
            <a:avLst/>
            <a:gdLst/>
            <a:ahLst/>
            <a:cxnLst/>
            <a:rect r="r" b="b" t="t" l="l"/>
            <a:pathLst>
              <a:path h="7944723" w="6655715">
                <a:moveTo>
                  <a:pt x="0" y="0"/>
                </a:moveTo>
                <a:lnTo>
                  <a:pt x="6655715" y="0"/>
                </a:lnTo>
                <a:lnTo>
                  <a:pt x="6655715" y="7944724"/>
                </a:lnTo>
                <a:lnTo>
                  <a:pt x="0" y="7944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50" t="0" r="-931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3341466"/>
            <a:ext cx="8115300" cy="3931159"/>
            <a:chOff x="0" y="0"/>
            <a:chExt cx="2137363" cy="10353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37363" cy="1035367"/>
            </a:xfrm>
            <a:custGeom>
              <a:avLst/>
              <a:gdLst/>
              <a:ahLst/>
              <a:cxnLst/>
              <a:rect r="r" b="b" t="t" l="l"/>
              <a:pathLst>
                <a:path h="1035367" w="2137363">
                  <a:moveTo>
                    <a:pt x="48654" y="0"/>
                  </a:moveTo>
                  <a:lnTo>
                    <a:pt x="2088710" y="0"/>
                  </a:lnTo>
                  <a:cubicBezTo>
                    <a:pt x="2115580" y="0"/>
                    <a:pt x="2137363" y="21783"/>
                    <a:pt x="2137363" y="48654"/>
                  </a:cubicBezTo>
                  <a:lnTo>
                    <a:pt x="2137363" y="986714"/>
                  </a:lnTo>
                  <a:cubicBezTo>
                    <a:pt x="2137363" y="1013584"/>
                    <a:pt x="2115580" y="1035367"/>
                    <a:pt x="2088710" y="1035367"/>
                  </a:cubicBezTo>
                  <a:lnTo>
                    <a:pt x="48654" y="1035367"/>
                  </a:lnTo>
                  <a:cubicBezTo>
                    <a:pt x="21783" y="1035367"/>
                    <a:pt x="0" y="1013584"/>
                    <a:pt x="0" y="986714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C1BBC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137363" cy="1092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3261" y="418392"/>
            <a:ext cx="7612796" cy="1543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>
                <a:solidFill>
                  <a:srgbClr val="000000"/>
                </a:solidFill>
                <a:latin typeface="Open Sans Bold"/>
              </a:rPr>
              <a:t>Conclusão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9850" y="3365851"/>
            <a:ext cx="8013000" cy="377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Open Sans Bold"/>
              </a:rPr>
              <a:t>Minha expectativa é de fazer novos jogadores serem introduzidos a esta franquia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9736" y="254315"/>
            <a:ext cx="8593899" cy="1908570"/>
            <a:chOff x="0" y="0"/>
            <a:chExt cx="11458532" cy="254476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458532" cy="2544760"/>
              <a:chOff x="0" y="0"/>
              <a:chExt cx="2263414" cy="50266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263414" cy="502669"/>
              </a:xfrm>
              <a:custGeom>
                <a:avLst/>
                <a:gdLst/>
                <a:ahLst/>
                <a:cxnLst/>
                <a:rect r="r" b="b" t="t" l="l"/>
                <a:pathLst>
                  <a:path h="502669" w="2263414">
                    <a:moveTo>
                      <a:pt x="45944" y="0"/>
                    </a:moveTo>
                    <a:lnTo>
                      <a:pt x="2217470" y="0"/>
                    </a:lnTo>
                    <a:cubicBezTo>
                      <a:pt x="2242844" y="0"/>
                      <a:pt x="2263414" y="20570"/>
                      <a:pt x="2263414" y="45944"/>
                    </a:cubicBezTo>
                    <a:lnTo>
                      <a:pt x="2263414" y="456725"/>
                    </a:lnTo>
                    <a:cubicBezTo>
                      <a:pt x="2263414" y="482099"/>
                      <a:pt x="2242844" y="502669"/>
                      <a:pt x="2217470" y="502669"/>
                    </a:cubicBezTo>
                    <a:lnTo>
                      <a:pt x="45944" y="502669"/>
                    </a:lnTo>
                    <a:cubicBezTo>
                      <a:pt x="20570" y="502669"/>
                      <a:pt x="0" y="482099"/>
                      <a:pt x="0" y="456725"/>
                    </a:cubicBezTo>
                    <a:lnTo>
                      <a:pt x="0" y="45944"/>
                    </a:lnTo>
                    <a:cubicBezTo>
                      <a:pt x="0" y="20570"/>
                      <a:pt x="20570" y="0"/>
                      <a:pt x="45944" y="0"/>
                    </a:cubicBezTo>
                    <a:close/>
                  </a:path>
                </a:pathLst>
              </a:custGeom>
              <a:solidFill>
                <a:srgbClr val="F5DE7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57150"/>
                <a:ext cx="2263414" cy="5598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67209" y="309302"/>
              <a:ext cx="11324114" cy="17737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00"/>
                </a:lnSpc>
              </a:pPr>
              <a:r>
                <a:rPr lang="en-US" sz="8000">
                  <a:solidFill>
                    <a:srgbClr val="000000"/>
                  </a:solidFill>
                  <a:latin typeface="Open Sans Bold"/>
                </a:rPr>
                <a:t>Agradecimentos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302613" y="4312885"/>
            <a:ext cx="4956687" cy="4956687"/>
          </a:xfrm>
          <a:custGeom>
            <a:avLst/>
            <a:gdLst/>
            <a:ahLst/>
            <a:cxnLst/>
            <a:rect r="r" b="b" t="t" l="l"/>
            <a:pathLst>
              <a:path h="4956687" w="4956687">
                <a:moveTo>
                  <a:pt x="0" y="0"/>
                </a:moveTo>
                <a:lnTo>
                  <a:pt x="4956687" y="0"/>
                </a:lnTo>
                <a:lnTo>
                  <a:pt x="4956687" y="4956687"/>
                </a:lnTo>
                <a:lnTo>
                  <a:pt x="0" y="4956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2633884"/>
            <a:ext cx="12666477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Open Sans Bold"/>
              </a:rPr>
              <a:t>Devo agradecimentos a minha irmã Fernanda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858164"/>
            <a:ext cx="6496347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Por agir como minha segunda mãe, por desde sempre se importar com meu futuro e por me apoiar em minhas decisões.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995" y="6724554"/>
            <a:ext cx="822900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Também me guiando para o caminho da tecnologia, ela quem me mostrou esta área e me deixou apaixonado por querer estudar sobre.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DAF2FbZPeWE</dc:identifier>
  <dcterms:modified xsi:type="dcterms:W3CDTF">2011-08-01T06:04:30Z</dcterms:modified>
  <cp:revision>1</cp:revision>
  <dc:title>Projeto Individual - Pokémon</dc:title>
</cp:coreProperties>
</file>