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D4BF-2D01-47AE-AE3C-881F2AE433E1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78DA-FF37-4551-AD31-36D3B772F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82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D4BF-2D01-47AE-AE3C-881F2AE433E1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78DA-FF37-4551-AD31-36D3B772F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56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D4BF-2D01-47AE-AE3C-881F2AE433E1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78DA-FF37-4551-AD31-36D3B772F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64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D4BF-2D01-47AE-AE3C-881F2AE433E1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78DA-FF37-4551-AD31-36D3B772F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82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D4BF-2D01-47AE-AE3C-881F2AE433E1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78DA-FF37-4551-AD31-36D3B772F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64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D4BF-2D01-47AE-AE3C-881F2AE433E1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78DA-FF37-4551-AD31-36D3B772F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00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D4BF-2D01-47AE-AE3C-881F2AE433E1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78DA-FF37-4551-AD31-36D3B772F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2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D4BF-2D01-47AE-AE3C-881F2AE433E1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78DA-FF37-4551-AD31-36D3B772F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42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D4BF-2D01-47AE-AE3C-881F2AE433E1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78DA-FF37-4551-AD31-36D3B772F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4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D4BF-2D01-47AE-AE3C-881F2AE433E1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78DA-FF37-4551-AD31-36D3B772F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5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D4BF-2D01-47AE-AE3C-881F2AE433E1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78DA-FF37-4551-AD31-36D3B772F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18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CD4BF-2D01-47AE-AE3C-881F2AE433E1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678DA-FF37-4551-AD31-36D3B772F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27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9128" y="563419"/>
            <a:ext cx="1505528" cy="701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33961" y="72973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Executor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99128" y="1741055"/>
            <a:ext cx="1505528" cy="701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39190" y="1907370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Then</a:t>
            </a:r>
            <a:r>
              <a:rPr lang="zh-CN" altLang="en-US" smtClean="0"/>
              <a:t>中有</a:t>
            </a:r>
            <a:r>
              <a:rPr lang="en-US" altLang="zh-CN" smtClean="0"/>
              <a:t>err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59066" y="2914011"/>
            <a:ext cx="1505528" cy="701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86103" y="3080326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Catch</a:t>
            </a:r>
            <a:r>
              <a:rPr lang="zh-CN" altLang="en-US" smtClean="0"/>
              <a:t>可以处理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75307" y="4068370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继续执行</a:t>
            </a:r>
            <a:r>
              <a:rPr lang="en-US" altLang="zh-CN" smtClean="0"/>
              <a:t>promise</a:t>
            </a:r>
            <a:r>
              <a:rPr lang="zh-CN" altLang="en-US" smtClean="0"/>
              <a:t>链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98110" y="563419"/>
            <a:ext cx="1505528" cy="701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32943" y="72973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Executor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98110" y="1741055"/>
            <a:ext cx="1505528" cy="701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538172" y="1907370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Then1</a:t>
            </a:r>
            <a:r>
              <a:rPr lang="zh-CN" altLang="en-US" smtClean="0"/>
              <a:t>中有</a:t>
            </a:r>
            <a:r>
              <a:rPr lang="en-US" altLang="zh-CN" smtClean="0"/>
              <a:t>err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530204" y="2914011"/>
            <a:ext cx="1505528" cy="701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57241" y="3080326"/>
            <a:ext cx="16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Catch1</a:t>
            </a:r>
            <a:r>
              <a:rPr lang="zh-CN" altLang="en-US" sz="1600" smtClean="0"/>
              <a:t>处理不了</a:t>
            </a:r>
            <a:endParaRPr lang="zh-CN" altLang="en-US" sz="1600"/>
          </a:p>
        </p:txBody>
      </p:sp>
      <p:sp>
        <p:nvSpPr>
          <p:cNvPr id="19" name="矩形 18"/>
          <p:cNvSpPr/>
          <p:nvPr/>
        </p:nvSpPr>
        <p:spPr>
          <a:xfrm>
            <a:off x="4521399" y="3951428"/>
            <a:ext cx="1505528" cy="701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440468" y="4117498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Then2</a:t>
            </a:r>
            <a:r>
              <a:rPr lang="zh-CN" altLang="en-US" smtClean="0"/>
              <a:t>：不执行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48677" y="5259676"/>
            <a:ext cx="1505528" cy="701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475714" y="5425991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Catch2</a:t>
            </a:r>
            <a:r>
              <a:rPr lang="zh-CN" altLang="en-US" sz="1400" smtClean="0"/>
              <a:t>继续处理</a:t>
            </a:r>
            <a:r>
              <a:rPr lang="en-US" altLang="zh-CN" sz="1400" smtClean="0"/>
              <a:t>err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4" idx="2"/>
            <a:endCxn id="6" idx="0"/>
          </p:cNvCxnSpPr>
          <p:nvPr/>
        </p:nvCxnSpPr>
        <p:spPr>
          <a:xfrm>
            <a:off x="1851892" y="1265382"/>
            <a:ext cx="0" cy="47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814946" y="2443018"/>
            <a:ext cx="0" cy="47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78001" y="3615974"/>
            <a:ext cx="0" cy="47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324765" y="1265382"/>
            <a:ext cx="0" cy="47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334002" y="2438338"/>
            <a:ext cx="0" cy="47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7" idx="1"/>
            <a:endCxn id="23" idx="0"/>
          </p:cNvCxnSpPr>
          <p:nvPr/>
        </p:nvCxnSpPr>
        <p:spPr>
          <a:xfrm rot="10800000" flipH="1" flipV="1">
            <a:off x="4457241" y="3249602"/>
            <a:ext cx="844200" cy="2010073"/>
          </a:xfrm>
          <a:prstGeom prst="bentConnector4">
            <a:avLst>
              <a:gd name="adj1" fmla="val -106059"/>
              <a:gd name="adj2" fmla="val 835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99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Charlotte</dc:creator>
  <cp:lastModifiedBy>Charlotte</cp:lastModifiedBy>
  <cp:revision>1</cp:revision>
  <dcterms:created xsi:type="dcterms:W3CDTF">2022-06-05T03:01:25Z</dcterms:created>
  <dcterms:modified xsi:type="dcterms:W3CDTF">2022-06-05T03:02:23Z</dcterms:modified>
</cp:coreProperties>
</file>