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SmartCart</a:t>
            </a:r>
            <a:r>
              <a:rPr lang="de-DE" dirty="0"/>
              <a:t> </a:t>
            </a:r>
            <a:r>
              <a:rPr lang="de-DE" dirty="0" smtClean="0"/>
              <a:t>Taskboard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08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0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014673"/>
              </p:ext>
            </p:extLst>
          </p:nvPr>
        </p:nvGraphicFramePr>
        <p:xfrm>
          <a:off x="1176867" y="1355835"/>
          <a:ext cx="10327746" cy="45623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42582"/>
                <a:gridCol w="3442582"/>
                <a:gridCol w="3442582"/>
              </a:tblGrid>
              <a:tr h="51293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ToDo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 Progress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Done</a:t>
                      </a:r>
                      <a:endParaRPr lang="de-DE" dirty="0"/>
                    </a:p>
                  </a:txBody>
                  <a:tcPr/>
                </a:tc>
              </a:tr>
              <a:tr h="404943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21400"/>
              </p:ext>
            </p:extLst>
          </p:nvPr>
        </p:nvGraphicFramePr>
        <p:xfrm>
          <a:off x="2276740" y="60960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Wojciech</a:t>
                      </a:r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Markus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Simon</a:t>
                      </a:r>
                      <a:endParaRPr lang="de-DE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Timo</a:t>
                      </a:r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8450317" y="2259724"/>
            <a:ext cx="2722179" cy="4939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Git</a:t>
            </a:r>
            <a:r>
              <a:rPr lang="de-DE" dirty="0" smtClean="0"/>
              <a:t> &amp; Taskboard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8450317" y="2861441"/>
            <a:ext cx="2722179" cy="4939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 Modell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8450316" y="3438636"/>
            <a:ext cx="2722179" cy="49398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450316" y="4011833"/>
            <a:ext cx="2722179" cy="4939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Dev</a:t>
            </a:r>
            <a:r>
              <a:rPr lang="de-DE" dirty="0" smtClean="0"/>
              <a:t>. Environment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4979650" y="2261477"/>
            <a:ext cx="2722179" cy="4939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UI-Sketches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450316" y="4617548"/>
            <a:ext cx="2722179" cy="4939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StateMachine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508982" y="2262352"/>
            <a:ext cx="2722179" cy="493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979650" y="2931021"/>
            <a:ext cx="2722179" cy="55616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Tech. Stack (Shop </a:t>
            </a:r>
            <a:r>
              <a:rPr lang="de-DE" dirty="0" err="1" smtClean="0"/>
              <a:t>Detection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1508982" y="2931021"/>
            <a:ext cx="2722179" cy="4939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Tech. Stack Backend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44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61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Sprint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21884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Fetzen</vt:lpstr>
      <vt:lpstr>SmartCart Taskboard</vt:lpstr>
      <vt:lpstr>Sprint 0</vt:lpstr>
      <vt:lpstr>Sprint 1</vt:lpstr>
      <vt:lpstr>Sprint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SmartCart Taskboard</dc:title>
  <dc:creator>ti4ac12</dc:creator>
  <cp:lastModifiedBy>ti4ac12</cp:lastModifiedBy>
  <cp:revision>3</cp:revision>
  <dcterms:created xsi:type="dcterms:W3CDTF">2017-03-24T14:09:29Z</dcterms:created>
  <dcterms:modified xsi:type="dcterms:W3CDTF">2017-03-24T21:35:37Z</dcterms:modified>
</cp:coreProperties>
</file>