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SmartCart</a:t>
            </a:r>
            <a:r>
              <a:rPr lang="de-DE" dirty="0" smtClean="0"/>
              <a:t>	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A </a:t>
            </a:r>
            <a:r>
              <a:rPr lang="de-DE" dirty="0" err="1" smtClean="0"/>
              <a:t>Product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I(o)T-Designers Group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1596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Shopping </a:t>
            </a:r>
            <a:r>
              <a:rPr lang="de-DE" dirty="0" err="1" smtClean="0"/>
              <a:t>is</a:t>
            </a:r>
            <a:r>
              <a:rPr lang="de-DE" dirty="0" smtClean="0"/>
              <a:t> stress, time </a:t>
            </a:r>
            <a:r>
              <a:rPr lang="de-DE" dirty="0" err="1" smtClean="0"/>
              <a:t>consuming</a:t>
            </a:r>
            <a:r>
              <a:rPr lang="de-DE" dirty="0" smtClean="0"/>
              <a:t>, ..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89212" y="2133600"/>
            <a:ext cx="4268788" cy="3777622"/>
          </a:xfrm>
        </p:spPr>
        <p:txBody>
          <a:bodyPr/>
          <a:lstStyle/>
          <a:p>
            <a:r>
              <a:rPr lang="de-DE" dirty="0" err="1" smtClean="0"/>
              <a:t>Where</a:t>
            </a:r>
            <a:r>
              <a:rPr lang="de-DE" dirty="0" smtClean="0"/>
              <a:t> will I find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next</a:t>
            </a:r>
            <a:r>
              <a:rPr lang="de-DE" dirty="0" smtClean="0"/>
              <a:t> </a:t>
            </a:r>
            <a:r>
              <a:rPr lang="de-DE" dirty="0" err="1" smtClean="0"/>
              <a:t>thing</a:t>
            </a:r>
            <a:r>
              <a:rPr lang="de-DE" dirty="0" smtClean="0"/>
              <a:t> on </a:t>
            </a:r>
            <a:r>
              <a:rPr lang="de-DE" dirty="0" err="1" smtClean="0"/>
              <a:t>my</a:t>
            </a:r>
            <a:r>
              <a:rPr lang="de-DE" dirty="0" smtClean="0"/>
              <a:t> </a:t>
            </a:r>
            <a:r>
              <a:rPr lang="de-DE" dirty="0" err="1" smtClean="0"/>
              <a:t>list</a:t>
            </a:r>
            <a:r>
              <a:rPr lang="de-DE" dirty="0" smtClean="0"/>
              <a:t>?</a:t>
            </a:r>
          </a:p>
          <a:p>
            <a:r>
              <a:rPr lang="de-DE" dirty="0" err="1" smtClean="0"/>
              <a:t>How</a:t>
            </a:r>
            <a:r>
              <a:rPr lang="de-DE" dirty="0" smtClean="0"/>
              <a:t> find all 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things</a:t>
            </a:r>
            <a:r>
              <a:rPr lang="de-DE" dirty="0" smtClean="0"/>
              <a:t> on </a:t>
            </a:r>
            <a:r>
              <a:rPr lang="de-DE" dirty="0" err="1" smtClean="0"/>
              <a:t>my</a:t>
            </a:r>
            <a:r>
              <a:rPr lang="de-DE" dirty="0" smtClean="0"/>
              <a:t> </a:t>
            </a:r>
            <a:r>
              <a:rPr lang="de-DE" dirty="0" err="1" smtClean="0"/>
              <a:t>list</a:t>
            </a:r>
            <a:r>
              <a:rPr lang="de-DE" dirty="0" smtClean="0"/>
              <a:t> </a:t>
            </a:r>
            <a:r>
              <a:rPr lang="de-DE" dirty="0" err="1" smtClean="0"/>
              <a:t>without</a:t>
            </a:r>
            <a:r>
              <a:rPr lang="de-DE" dirty="0" smtClean="0"/>
              <a:t> </a:t>
            </a:r>
            <a:r>
              <a:rPr lang="de-DE" dirty="0" err="1" smtClean="0"/>
              <a:t>walking</a:t>
            </a:r>
            <a:r>
              <a:rPr lang="de-DE" dirty="0" smtClean="0"/>
              <a:t> back?</a:t>
            </a:r>
          </a:p>
          <a:p>
            <a:r>
              <a:rPr lang="de-DE" dirty="0" err="1" smtClean="0"/>
              <a:t>How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optimize</a:t>
            </a:r>
            <a:r>
              <a:rPr lang="de-DE" dirty="0" smtClean="0"/>
              <a:t> </a:t>
            </a:r>
            <a:r>
              <a:rPr lang="de-DE" dirty="0" err="1" smtClean="0"/>
              <a:t>shopping</a:t>
            </a:r>
            <a:r>
              <a:rPr lang="de-DE" dirty="0" smtClean="0"/>
              <a:t>?</a:t>
            </a:r>
          </a:p>
          <a:p>
            <a:pPr lvl="1"/>
            <a:r>
              <a:rPr lang="de-DE" dirty="0" err="1" smtClean="0"/>
              <a:t>Reducing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time </a:t>
            </a:r>
            <a:r>
              <a:rPr lang="de-DE" dirty="0" err="1" smtClean="0"/>
              <a:t>spent</a:t>
            </a:r>
            <a:endParaRPr lang="de-DE" dirty="0" smtClean="0"/>
          </a:p>
          <a:p>
            <a:pPr lvl="1"/>
            <a:r>
              <a:rPr lang="de-DE" dirty="0" err="1" smtClean="0"/>
              <a:t>Reducing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„stress“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6500" y="3488266"/>
            <a:ext cx="3937001" cy="2624667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3963" y="4464050"/>
            <a:ext cx="2650649" cy="1648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768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SmartCart</a:t>
            </a:r>
            <a:r>
              <a:rPr lang="de-DE" dirty="0" smtClean="0"/>
              <a:t> </a:t>
            </a:r>
            <a:r>
              <a:rPr lang="de-DE" dirty="0" err="1" smtClean="0"/>
              <a:t>offers</a:t>
            </a:r>
            <a:r>
              <a:rPr lang="de-DE" dirty="0" smtClean="0"/>
              <a:t>…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987800"/>
          </a:xfrm>
        </p:spPr>
        <p:txBody>
          <a:bodyPr>
            <a:normAutofit lnSpcReduction="10000"/>
          </a:bodyPr>
          <a:lstStyle/>
          <a:p>
            <a:r>
              <a:rPr lang="de-DE" dirty="0" err="1" smtClean="0"/>
              <a:t>Ordering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an </a:t>
            </a:r>
            <a:r>
              <a:rPr lang="de-DE" dirty="0" err="1" smtClean="0"/>
              <a:t>unodered</a:t>
            </a:r>
            <a:r>
              <a:rPr lang="de-DE" dirty="0" smtClean="0"/>
              <a:t> shopping-list</a:t>
            </a:r>
          </a:p>
          <a:p>
            <a:pPr lvl="1"/>
            <a:r>
              <a:rPr lang="de-DE" dirty="0" err="1" smtClean="0"/>
              <a:t>Improves</a:t>
            </a:r>
            <a:r>
              <a:rPr lang="de-DE" dirty="0" smtClean="0"/>
              <a:t> </a:t>
            </a:r>
            <a:r>
              <a:rPr lang="de-DE" dirty="0" err="1"/>
              <a:t>Y</a:t>
            </a:r>
            <a:r>
              <a:rPr lang="de-DE" dirty="0" err="1" smtClean="0"/>
              <a:t>our</a:t>
            </a:r>
            <a:r>
              <a:rPr lang="de-DE" dirty="0" smtClean="0"/>
              <a:t> </a:t>
            </a:r>
            <a:r>
              <a:rPr lang="de-DE" dirty="0" err="1" smtClean="0"/>
              <a:t>ways</a:t>
            </a:r>
            <a:r>
              <a:rPr lang="de-DE" dirty="0" smtClean="0"/>
              <a:t> </a:t>
            </a:r>
            <a:r>
              <a:rPr lang="de-DE" dirty="0" err="1" smtClean="0"/>
              <a:t>through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supermarket</a:t>
            </a:r>
            <a:endParaRPr lang="de-DE" dirty="0" smtClean="0"/>
          </a:p>
          <a:p>
            <a:pPr lvl="1"/>
            <a:r>
              <a:rPr lang="de-DE" dirty="0" err="1" smtClean="0"/>
              <a:t>Saves</a:t>
            </a:r>
            <a:r>
              <a:rPr lang="de-DE" dirty="0" smtClean="0"/>
              <a:t> </a:t>
            </a:r>
            <a:r>
              <a:rPr lang="de-DE" dirty="0" err="1" smtClean="0"/>
              <a:t>You</a:t>
            </a:r>
            <a:r>
              <a:rPr lang="de-DE" dirty="0" smtClean="0"/>
              <a:t> time</a:t>
            </a:r>
          </a:p>
          <a:p>
            <a:r>
              <a:rPr lang="de-DE" dirty="0" err="1" smtClean="0"/>
              <a:t>Ordering</a:t>
            </a:r>
            <a:r>
              <a:rPr lang="de-DE" dirty="0" smtClean="0"/>
              <a:t> </a:t>
            </a:r>
            <a:r>
              <a:rPr lang="de-DE" dirty="0" err="1" smtClean="0"/>
              <a:t>based</a:t>
            </a:r>
            <a:r>
              <a:rPr lang="de-DE" dirty="0" smtClean="0"/>
              <a:t> on </a:t>
            </a:r>
          </a:p>
          <a:p>
            <a:pPr lvl="1"/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recognition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shop</a:t>
            </a:r>
            <a:r>
              <a:rPr lang="de-DE" dirty="0" smtClean="0"/>
              <a:t> </a:t>
            </a:r>
            <a:r>
              <a:rPr lang="de-DE" dirty="0" err="1" smtClean="0"/>
              <a:t>You‘re</a:t>
            </a:r>
            <a:r>
              <a:rPr lang="de-DE" dirty="0" smtClean="0"/>
              <a:t> in (GPS)</a:t>
            </a:r>
          </a:p>
          <a:p>
            <a:pPr lvl="1"/>
            <a:r>
              <a:rPr lang="de-DE" dirty="0" smtClean="0"/>
              <a:t>Learning &amp; </a:t>
            </a:r>
            <a:r>
              <a:rPr lang="de-DE" dirty="0" err="1" smtClean="0"/>
              <a:t>automatically</a:t>
            </a:r>
            <a:r>
              <a:rPr lang="de-DE" dirty="0" smtClean="0"/>
              <a:t> </a:t>
            </a:r>
            <a:r>
              <a:rPr lang="de-DE" dirty="0" err="1" smtClean="0"/>
              <a:t>exchanging</a:t>
            </a:r>
            <a:r>
              <a:rPr lang="de-DE" dirty="0" smtClean="0"/>
              <a:t> </a:t>
            </a:r>
            <a:r>
              <a:rPr lang="de-DE" dirty="0" err="1" smtClean="0"/>
              <a:t>outcomes</a:t>
            </a:r>
            <a:r>
              <a:rPr lang="de-DE" dirty="0" smtClean="0"/>
              <a:t> </a:t>
            </a:r>
            <a:r>
              <a:rPr lang="de-DE" dirty="0" err="1" smtClean="0"/>
              <a:t>between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users</a:t>
            </a:r>
            <a:endParaRPr lang="de-DE" dirty="0" smtClean="0"/>
          </a:p>
          <a:p>
            <a:r>
              <a:rPr lang="de-DE" dirty="0" smtClean="0"/>
              <a:t>Simple </a:t>
            </a:r>
            <a:r>
              <a:rPr lang="de-DE" dirty="0" err="1" smtClean="0"/>
              <a:t>control</a:t>
            </a:r>
            <a:endParaRPr lang="de-DE" dirty="0" smtClean="0"/>
          </a:p>
          <a:p>
            <a:pPr lvl="1"/>
            <a:r>
              <a:rPr lang="de-DE" dirty="0" err="1" smtClean="0"/>
              <a:t>One</a:t>
            </a:r>
            <a:r>
              <a:rPr lang="de-DE" dirty="0" smtClean="0"/>
              <a:t> </a:t>
            </a:r>
            <a:r>
              <a:rPr lang="de-DE" dirty="0" err="1" smtClean="0"/>
              <a:t>touch</a:t>
            </a:r>
            <a:r>
              <a:rPr lang="de-DE" dirty="0" smtClean="0"/>
              <a:t> </a:t>
            </a:r>
            <a:r>
              <a:rPr lang="de-DE" dirty="0" err="1" smtClean="0"/>
              <a:t>control</a:t>
            </a:r>
            <a:r>
              <a:rPr lang="de-DE" dirty="0" smtClean="0"/>
              <a:t> (</a:t>
            </a:r>
            <a:r>
              <a:rPr lang="de-DE" dirty="0" err="1" smtClean="0"/>
              <a:t>first</a:t>
            </a:r>
            <a:r>
              <a:rPr lang="de-DE" dirty="0" smtClean="0"/>
              <a:t> POC)</a:t>
            </a:r>
          </a:p>
          <a:p>
            <a:pPr lvl="1"/>
            <a:r>
              <a:rPr lang="de-DE" dirty="0" smtClean="0"/>
              <a:t>Further </a:t>
            </a:r>
            <a:r>
              <a:rPr lang="de-DE" dirty="0" err="1" smtClean="0"/>
              <a:t>possibilities</a:t>
            </a:r>
            <a:endParaRPr lang="de-DE" dirty="0" smtClean="0"/>
          </a:p>
          <a:p>
            <a:pPr lvl="2"/>
            <a:r>
              <a:rPr lang="de-DE" dirty="0" smtClean="0"/>
              <a:t>Speech Recognition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control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App (</a:t>
            </a:r>
            <a:r>
              <a:rPr lang="de-DE" dirty="0" err="1" smtClean="0"/>
              <a:t>Microphone</a:t>
            </a:r>
            <a:r>
              <a:rPr lang="de-DE" dirty="0" smtClean="0"/>
              <a:t>)</a:t>
            </a:r>
          </a:p>
          <a:p>
            <a:pPr lvl="2"/>
            <a:r>
              <a:rPr lang="de-DE" dirty="0" smtClean="0"/>
              <a:t>Motion </a:t>
            </a:r>
            <a:r>
              <a:rPr lang="de-DE" dirty="0" err="1" smtClean="0"/>
              <a:t>control</a:t>
            </a:r>
            <a:r>
              <a:rPr lang="de-DE" dirty="0" smtClean="0"/>
              <a:t> (</a:t>
            </a:r>
            <a:r>
              <a:rPr lang="de-DE" dirty="0" err="1" smtClean="0"/>
              <a:t>acceleration</a:t>
            </a:r>
            <a:r>
              <a:rPr lang="de-DE" dirty="0" smtClean="0"/>
              <a:t> </a:t>
            </a:r>
            <a:r>
              <a:rPr lang="de-DE" dirty="0" err="1" smtClean="0"/>
              <a:t>sensor</a:t>
            </a:r>
            <a:r>
              <a:rPr lang="de-DE" dirty="0" smtClean="0"/>
              <a:t>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96145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etzen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116</Words>
  <Application>Microsoft Office PowerPoint</Application>
  <PresentationFormat>Breitbild</PresentationFormat>
  <Paragraphs>20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Arial</vt:lpstr>
      <vt:lpstr>Century Gothic</vt:lpstr>
      <vt:lpstr>Wingdings 3</vt:lpstr>
      <vt:lpstr>Fetzen</vt:lpstr>
      <vt:lpstr>SmartCart </vt:lpstr>
      <vt:lpstr>Shopping is stress, time consuming, ..</vt:lpstr>
      <vt:lpstr>SmartCart offers…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ShoppingForDummies</dc:title>
  <dc:creator>ti4ac12</dc:creator>
  <cp:lastModifiedBy>ti4ac12</cp:lastModifiedBy>
  <cp:revision>4</cp:revision>
  <dcterms:created xsi:type="dcterms:W3CDTF">2017-03-24T10:32:32Z</dcterms:created>
  <dcterms:modified xsi:type="dcterms:W3CDTF">2017-03-24T11:07:32Z</dcterms:modified>
</cp:coreProperties>
</file>