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I(o)T-Designers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Shopping </a:t>
            </a:r>
            <a:r>
              <a:rPr lang="de-DE" dirty="0" err="1" smtClean="0"/>
              <a:t>is</a:t>
            </a:r>
            <a:r>
              <a:rPr lang="de-DE" dirty="0" smtClean="0"/>
              <a:t> stress, time </a:t>
            </a:r>
            <a:r>
              <a:rPr lang="de-DE" dirty="0" err="1" smtClean="0"/>
              <a:t>consuming</a:t>
            </a:r>
            <a:r>
              <a:rPr lang="de-DE" dirty="0" smtClean="0"/>
              <a:t>, 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68788" cy="3777622"/>
          </a:xfrm>
        </p:spPr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will I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thing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find all 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walking</a:t>
            </a:r>
            <a:r>
              <a:rPr lang="de-DE" dirty="0" smtClean="0"/>
              <a:t> back?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shopping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spent</a:t>
            </a:r>
            <a:endParaRPr lang="de-DE" dirty="0" smtClean="0"/>
          </a:p>
          <a:p>
            <a:pPr lvl="1"/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„stress“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0" y="3488266"/>
            <a:ext cx="3937001" cy="26246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963" y="4464050"/>
            <a:ext cx="2650649" cy="16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87800"/>
          </a:xfrm>
        </p:spPr>
        <p:txBody>
          <a:bodyPr>
            <a:norm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organizing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genious</a:t>
            </a:r>
            <a:r>
              <a:rPr lang="de-DE" dirty="0" smtClean="0"/>
              <a:t> </a:t>
            </a:r>
            <a:r>
              <a:rPr lang="de-DE" dirty="0" err="1" smtClean="0"/>
              <a:t>shopping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1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Technical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err="1" smtClean="0"/>
              <a:t>Use</a:t>
            </a:r>
            <a:r>
              <a:rPr lang="de-DE" sz="2400" dirty="0" smtClean="0"/>
              <a:t> Cases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02542" cy="4441106"/>
          </a:xfrm>
        </p:spPr>
      </p:pic>
    </p:spTree>
    <p:extLst>
      <p:ext uri="{BB962C8B-B14F-4D97-AF65-F5344CB8AC3E}">
        <p14:creationId xmlns:p14="http://schemas.microsoft.com/office/powerpoint/2010/main" val="16733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Technical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err="1" smtClean="0"/>
              <a:t>Use</a:t>
            </a:r>
            <a:r>
              <a:rPr lang="de-DE" sz="2400" dirty="0" smtClean="0"/>
              <a:t> Cases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02542" cy="4441106"/>
          </a:xfrm>
        </p:spPr>
      </p:pic>
    </p:spTree>
    <p:extLst>
      <p:ext uri="{BB962C8B-B14F-4D97-AF65-F5344CB8AC3E}">
        <p14:creationId xmlns:p14="http://schemas.microsoft.com/office/powerpoint/2010/main" val="15735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Big Picture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05" y="2065866"/>
            <a:ext cx="1933750" cy="37782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70" y="1541142"/>
            <a:ext cx="1236075" cy="12360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70" y="5132019"/>
            <a:ext cx="1719052" cy="90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69" y="3434108"/>
            <a:ext cx="1959271" cy="127067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7" y="3492723"/>
            <a:ext cx="1647777" cy="11534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7" y="1608470"/>
            <a:ext cx="2616200" cy="110142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923815"/>
            <a:ext cx="1318909" cy="13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Business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Phases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Penetration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endParaRPr lang="de-DE" dirty="0" smtClean="0"/>
          </a:p>
          <a:p>
            <a:pPr lvl="1"/>
            <a:r>
              <a:rPr lang="de-DE" dirty="0" err="1" smtClean="0"/>
              <a:t>Earning</a:t>
            </a:r>
            <a:r>
              <a:rPr lang="de-DE" dirty="0" smtClean="0"/>
              <a:t> Money</a:t>
            </a:r>
            <a:endParaRPr lang="de-DE" dirty="0"/>
          </a:p>
        </p:txBody>
      </p:sp>
      <p:sp>
        <p:nvSpPr>
          <p:cNvPr id="4" name="AutoShape 2" descr="Image result for Marktentwicklung"/>
          <p:cNvSpPr>
            <a:spLocks noChangeAspect="1" noChangeArrowheads="1"/>
          </p:cNvSpPr>
          <p:nvPr/>
        </p:nvSpPr>
        <p:spPr bwMode="auto">
          <a:xfrm>
            <a:off x="155575" y="-914400"/>
            <a:ext cx="3952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9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Business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733521" cy="3777622"/>
          </a:xfrm>
        </p:spPr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SmartCart</a:t>
            </a:r>
            <a:endParaRPr lang="de-DE" dirty="0" smtClean="0"/>
          </a:p>
          <a:p>
            <a:pPr lvl="1"/>
            <a:r>
              <a:rPr lang="de-DE" dirty="0" smtClean="0"/>
              <a:t>Basic Version (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Pro Version (1.99 €)</a:t>
            </a:r>
          </a:p>
          <a:p>
            <a:r>
              <a:rPr lang="de-DE" dirty="0" smtClean="0"/>
              <a:t>Basic Version will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ads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grocery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entered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First </a:t>
            </a:r>
            <a:r>
              <a:rPr lang="de-DE" dirty="0" err="1" smtClean="0"/>
              <a:t>users</a:t>
            </a:r>
            <a:r>
              <a:rPr lang="de-DE" dirty="0" smtClean="0"/>
              <a:t> will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free</a:t>
            </a:r>
            <a:r>
              <a:rPr lang="de-DE" dirty="0" smtClean="0"/>
              <a:t> Pro Version</a:t>
            </a:r>
          </a:p>
          <a:p>
            <a:r>
              <a:rPr lang="de-DE" dirty="0" smtClean="0"/>
              <a:t>First ad </a:t>
            </a:r>
            <a:r>
              <a:rPr lang="de-DE" dirty="0" err="1" smtClean="0"/>
              <a:t>placements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contributes</a:t>
            </a:r>
            <a:r>
              <a:rPr lang="de-DE" dirty="0" smtClean="0"/>
              <a:t> in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00" y="2133600"/>
            <a:ext cx="1983600" cy="38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2591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146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SmartCart </vt:lpstr>
      <vt:lpstr>Shopping is stress, time consuming, ..</vt:lpstr>
      <vt:lpstr>SmartCart offers to its users…</vt:lpstr>
      <vt:lpstr>SmartCart – Technical Overview   Use Cases</vt:lpstr>
      <vt:lpstr>SmartCart – Technical Overview   Use Cases</vt:lpstr>
      <vt:lpstr>SmartCart – Big Picture</vt:lpstr>
      <vt:lpstr>SmartCart – Business Model</vt:lpstr>
      <vt:lpstr>SmartCart – Business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ShoppingForDummies</dc:title>
  <dc:creator>ti4ac12</dc:creator>
  <cp:lastModifiedBy>ti4ac12</cp:lastModifiedBy>
  <cp:revision>11</cp:revision>
  <dcterms:created xsi:type="dcterms:W3CDTF">2017-03-24T10:32:32Z</dcterms:created>
  <dcterms:modified xsi:type="dcterms:W3CDTF">2017-03-25T08:49:02Z</dcterms:modified>
</cp:coreProperties>
</file>