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I(o)T-Designers Group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5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SmartCart</a:t>
            </a:r>
            <a:r>
              <a:rPr lang="de-DE" dirty="0"/>
              <a:t> – Technical </a:t>
            </a:r>
            <a:r>
              <a:rPr lang="de-DE" dirty="0" err="1"/>
              <a:t>Overview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 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 smtClean="0"/>
              <a:t>Data Model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00146"/>
              </p:ext>
            </p:extLst>
          </p:nvPr>
        </p:nvGraphicFramePr>
        <p:xfrm>
          <a:off x="5391807" y="1905000"/>
          <a:ext cx="5728137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575"/>
                <a:gridCol w="296456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 err="1">
                          <a:effectLst/>
                        </a:rPr>
                        <a:t>Predefined</a:t>
                      </a:r>
                      <a:r>
                        <a:rPr lang="de-DE" sz="1800" u="none" strike="noStrike" dirty="0">
                          <a:effectLst/>
                        </a:rPr>
                        <a:t> </a:t>
                      </a:r>
                      <a:r>
                        <a:rPr lang="de-DE" sz="1800" u="none" strike="noStrike" dirty="0" smtClean="0">
                          <a:effectLst/>
                        </a:rPr>
                        <a:t>Data</a:t>
                      </a:r>
                      <a:endParaRPr lang="de-DE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Products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 err="1">
                          <a:effectLst/>
                        </a:rPr>
                        <a:t>Product</a:t>
                      </a:r>
                      <a:r>
                        <a:rPr lang="de-DE" sz="1800" u="none" strike="noStrike" dirty="0">
                          <a:effectLst/>
                        </a:rPr>
                        <a:t> </a:t>
                      </a:r>
                      <a:r>
                        <a:rPr lang="de-DE" sz="1800" u="none" strike="noStrike" dirty="0" err="1">
                          <a:effectLst/>
                        </a:rPr>
                        <a:t>Categories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Apple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Fruit/Vegetables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Mincemeat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Meat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Salmon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Fish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Spaghetti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Pasta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Pizza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Frozen food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Toast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Bread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Yoghurt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Dairy products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Washing powder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Household items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Cheddar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Cheese/Sausage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Batteries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Electronics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Beer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 err="1">
                          <a:effectLst/>
                        </a:rPr>
                        <a:t>Beverages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Canned mushrooms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Canned goods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Baking powder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Bakery products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Chewing gum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 err="1">
                          <a:effectLst/>
                        </a:rPr>
                        <a:t>Cashpoint</a:t>
                      </a:r>
                      <a:r>
                        <a:rPr lang="de-DE" sz="1800" u="none" strike="noStrike" dirty="0">
                          <a:effectLst/>
                        </a:rPr>
                        <a:t> </a:t>
                      </a:r>
                      <a:r>
                        <a:rPr lang="de-DE" sz="1800" u="none" strike="noStrike" dirty="0" err="1">
                          <a:effectLst/>
                        </a:rPr>
                        <a:t>area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54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SmartCart</a:t>
            </a:r>
            <a:r>
              <a:rPr lang="de-DE" dirty="0"/>
              <a:t> – Technical </a:t>
            </a:r>
            <a:r>
              <a:rPr lang="de-DE" dirty="0" err="1"/>
              <a:t>Overview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 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 smtClean="0"/>
              <a:t>Data </a:t>
            </a:r>
            <a:r>
              <a:rPr lang="de-DE" sz="2400" dirty="0" err="1" smtClean="0"/>
              <a:t>Acquisition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089298" cy="3777622"/>
          </a:xfrm>
        </p:spPr>
        <p:txBody>
          <a:bodyPr/>
          <a:lstStyle/>
          <a:p>
            <a:r>
              <a:rPr lang="de-DE" dirty="0" err="1" smtClean="0"/>
              <a:t>Collecting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marking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Products </a:t>
            </a:r>
            <a:r>
              <a:rPr lang="de-DE" dirty="0" err="1" smtClean="0"/>
              <a:t>as</a:t>
            </a:r>
            <a:r>
              <a:rPr lang="de-DE" dirty="0" smtClean="0"/>
              <a:t> „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Cart</a:t>
            </a:r>
            <a:r>
              <a:rPr lang="de-DE" dirty="0" smtClean="0"/>
              <a:t>“</a:t>
            </a:r>
          </a:p>
          <a:p>
            <a:r>
              <a:rPr lang="de-DE" dirty="0" err="1" smtClean="0"/>
              <a:t>Collecting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chosen</a:t>
            </a:r>
            <a:r>
              <a:rPr lang="de-DE" dirty="0" smtClean="0"/>
              <a:t> </a:t>
            </a:r>
            <a:r>
              <a:rPr lang="de-DE" dirty="0" err="1" smtClean="0"/>
              <a:t>Category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endParaRPr lang="de-DE" dirty="0" smtClean="0"/>
          </a:p>
          <a:p>
            <a:pPr lvl="1"/>
            <a:r>
              <a:rPr lang="de-DE" dirty="0" err="1" smtClean="0"/>
              <a:t>Majority</a:t>
            </a:r>
            <a:r>
              <a:rPr lang="de-DE" dirty="0" smtClean="0"/>
              <a:t> will </a:t>
            </a:r>
            <a:r>
              <a:rPr lang="de-DE" dirty="0" err="1" smtClean="0"/>
              <a:t>decide</a:t>
            </a:r>
            <a:endParaRPr lang="de-DE" dirty="0" smtClean="0"/>
          </a:p>
          <a:p>
            <a:pPr lvl="1"/>
            <a:r>
              <a:rPr lang="de-DE" dirty="0" smtClean="0"/>
              <a:t>Naive </a:t>
            </a:r>
            <a:r>
              <a:rPr lang="de-DE" dirty="0" err="1" smtClean="0"/>
              <a:t>Bayes</a:t>
            </a:r>
            <a:r>
              <a:rPr lang="de-DE" dirty="0" smtClean="0"/>
              <a:t> </a:t>
            </a:r>
            <a:r>
              <a:rPr lang="de-DE" dirty="0" err="1" smtClean="0"/>
              <a:t>regarding</a:t>
            </a:r>
            <a:r>
              <a:rPr lang="de-DE" dirty="0" smtClean="0"/>
              <a:t> Shopping Time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err="1" smtClean="0"/>
              <a:t>Ordering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market‘s</a:t>
            </a:r>
            <a:r>
              <a:rPr lang="de-DE" dirty="0" smtClean="0"/>
              <a:t> </a:t>
            </a:r>
            <a:r>
              <a:rPr lang="de-DE" dirty="0" err="1" smtClean="0"/>
              <a:t>department</a:t>
            </a:r>
            <a:r>
              <a:rPr lang="de-DE" dirty="0" smtClean="0"/>
              <a:t> also </a:t>
            </a: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marking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Products </a:t>
            </a:r>
            <a:r>
              <a:rPr lang="de-DE" dirty="0" err="1"/>
              <a:t>as</a:t>
            </a:r>
            <a:r>
              <a:rPr lang="de-DE" dirty="0"/>
              <a:t> „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Cart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Initial Order…?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2504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Business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Phases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Penetration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market</a:t>
            </a:r>
            <a:endParaRPr lang="de-DE" dirty="0" smtClean="0"/>
          </a:p>
          <a:p>
            <a:pPr lvl="1"/>
            <a:r>
              <a:rPr lang="de-DE" dirty="0" err="1" smtClean="0"/>
              <a:t>Earning</a:t>
            </a:r>
            <a:r>
              <a:rPr lang="de-DE" dirty="0" smtClean="0"/>
              <a:t> Money</a:t>
            </a:r>
            <a:endParaRPr lang="de-DE" dirty="0"/>
          </a:p>
        </p:txBody>
      </p:sp>
      <p:sp>
        <p:nvSpPr>
          <p:cNvPr id="4" name="AutoShape 2" descr="Image result for Marktentwicklung"/>
          <p:cNvSpPr>
            <a:spLocks noChangeAspect="1" noChangeArrowheads="1"/>
          </p:cNvSpPr>
          <p:nvPr/>
        </p:nvSpPr>
        <p:spPr bwMode="auto">
          <a:xfrm>
            <a:off x="155575" y="-914400"/>
            <a:ext cx="39528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29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Business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733521" cy="3777622"/>
          </a:xfrm>
        </p:spPr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versions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SmartCart</a:t>
            </a:r>
            <a:endParaRPr lang="de-DE" dirty="0" smtClean="0"/>
          </a:p>
          <a:p>
            <a:pPr lvl="1"/>
            <a:r>
              <a:rPr lang="de-DE" dirty="0" smtClean="0"/>
              <a:t>Basic Version (</a:t>
            </a:r>
            <a:r>
              <a:rPr lang="de-DE" dirty="0" err="1" smtClean="0"/>
              <a:t>free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Pro Version (1.99 €)</a:t>
            </a:r>
          </a:p>
          <a:p>
            <a:r>
              <a:rPr lang="de-DE" dirty="0" smtClean="0"/>
              <a:t>Basic Version will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ads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grocery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entered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First </a:t>
            </a:r>
            <a:r>
              <a:rPr lang="de-DE" dirty="0" err="1" smtClean="0"/>
              <a:t>users</a:t>
            </a:r>
            <a:r>
              <a:rPr lang="de-DE" dirty="0" smtClean="0"/>
              <a:t> will </a:t>
            </a:r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free</a:t>
            </a:r>
            <a:r>
              <a:rPr lang="de-DE" dirty="0" smtClean="0"/>
              <a:t> Pro Version</a:t>
            </a:r>
          </a:p>
          <a:p>
            <a:r>
              <a:rPr lang="de-DE" dirty="0" smtClean="0"/>
              <a:t>First ad </a:t>
            </a:r>
            <a:r>
              <a:rPr lang="de-DE" dirty="0" err="1" smtClean="0"/>
              <a:t>placements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market</a:t>
            </a:r>
            <a:r>
              <a:rPr lang="de-DE" dirty="0" smtClean="0"/>
              <a:t> </a:t>
            </a:r>
            <a:r>
              <a:rPr lang="de-DE" dirty="0" err="1" smtClean="0"/>
              <a:t>contributes</a:t>
            </a:r>
            <a:r>
              <a:rPr lang="de-DE" dirty="0" smtClean="0"/>
              <a:t> in </a:t>
            </a:r>
            <a:r>
              <a:rPr lang="de-DE" dirty="0" err="1" smtClean="0"/>
              <a:t>collecting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00" y="2133600"/>
            <a:ext cx="1983600" cy="38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2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Agenda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268788" cy="3777622"/>
          </a:xfrm>
        </p:spPr>
        <p:txBody>
          <a:bodyPr/>
          <a:lstStyle/>
          <a:p>
            <a:r>
              <a:rPr lang="de-DE" dirty="0" smtClean="0"/>
              <a:t>Big Picture</a:t>
            </a:r>
            <a:endParaRPr lang="de-DE" dirty="0" smtClean="0"/>
          </a:p>
          <a:p>
            <a:r>
              <a:rPr lang="de-DE" dirty="0" smtClean="0"/>
              <a:t>Technical </a:t>
            </a:r>
            <a:r>
              <a:rPr lang="de-DE" dirty="0" err="1" smtClean="0"/>
              <a:t>Overview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pPr lvl="1"/>
            <a:r>
              <a:rPr lang="de-DE" dirty="0" smtClean="0"/>
              <a:t>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/>
            <a:r>
              <a:rPr lang="de-DE" dirty="0" smtClean="0"/>
              <a:t>Data Model</a:t>
            </a:r>
            <a:endParaRPr lang="de-DE" dirty="0" smtClean="0"/>
          </a:p>
          <a:p>
            <a:r>
              <a:rPr lang="de-DE" dirty="0" smtClean="0"/>
              <a:t>Business Model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0" y="3488266"/>
            <a:ext cx="3937001" cy="262466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963" y="4464050"/>
            <a:ext cx="2650649" cy="16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Big Picture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05" y="2065866"/>
            <a:ext cx="1933750" cy="377825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70" y="1541142"/>
            <a:ext cx="1236075" cy="12360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070" y="5132019"/>
            <a:ext cx="1719052" cy="9025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369" y="3434108"/>
            <a:ext cx="1959271" cy="127067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47" y="3492723"/>
            <a:ext cx="1647777" cy="115344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7" y="1608470"/>
            <a:ext cx="2616200" cy="110142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923815"/>
            <a:ext cx="1318909" cy="13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207171"/>
            <a:ext cx="8915400" cy="3315138"/>
          </a:xfrm>
        </p:spPr>
        <p:txBody>
          <a:bodyPr>
            <a:normAutofit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organizing</a:t>
            </a:r>
            <a:r>
              <a:rPr lang="de-DE" dirty="0" smtClean="0"/>
              <a:t> </a:t>
            </a:r>
            <a:r>
              <a:rPr lang="de-DE" dirty="0" err="1" smtClean="0"/>
              <a:t>themselves</a:t>
            </a:r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genious</a:t>
            </a:r>
            <a:r>
              <a:rPr lang="de-DE" dirty="0" smtClean="0"/>
              <a:t> </a:t>
            </a:r>
            <a:r>
              <a:rPr lang="de-DE" dirty="0" err="1" smtClean="0"/>
              <a:t>shopping</a:t>
            </a:r>
            <a:endParaRPr lang="de-DE" dirty="0" smtClean="0"/>
          </a:p>
          <a:p>
            <a:r>
              <a:rPr lang="de-DE" dirty="0" smtClean="0"/>
              <a:t>More time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in </a:t>
            </a:r>
            <a:r>
              <a:rPr lang="de-DE" dirty="0" err="1" smtClean="0"/>
              <a:t>life</a:t>
            </a:r>
            <a:r>
              <a:rPr lang="de-DE" dirty="0" smtClean="0"/>
              <a:t>!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possibility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ads</a:t>
            </a:r>
            <a:endParaRPr lang="de-DE" dirty="0" smtClean="0"/>
          </a:p>
          <a:p>
            <a:r>
              <a:rPr lang="de-DE" dirty="0" smtClean="0"/>
              <a:t>A relaxed Customer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enjoys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shopping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171518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400" dirty="0" smtClean="0"/>
              <a:t>..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its</a:t>
            </a:r>
            <a:r>
              <a:rPr lang="de-DE" sz="2400" dirty="0" smtClean="0"/>
              <a:t> </a:t>
            </a:r>
            <a:r>
              <a:rPr lang="de-DE" sz="2400" dirty="0" err="1" smtClean="0"/>
              <a:t>users</a:t>
            </a:r>
            <a:r>
              <a:rPr lang="de-DE" sz="2400" dirty="0" smtClean="0"/>
              <a:t>:</a:t>
            </a:r>
            <a:endParaRPr lang="de-DE" sz="24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2592925" y="364239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400" dirty="0" smtClean="0"/>
              <a:t>..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supermarkets</a:t>
            </a:r>
            <a:r>
              <a:rPr lang="de-DE" sz="2400" dirty="0" smtClean="0"/>
              <a:t>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961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Technical </a:t>
            </a:r>
            <a:r>
              <a:rPr lang="de-DE" dirty="0" err="1" smtClean="0"/>
              <a:t>Overview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err="1" smtClean="0"/>
              <a:t>Use</a:t>
            </a:r>
            <a:r>
              <a:rPr lang="de-DE" sz="2400" dirty="0" smtClean="0"/>
              <a:t> Cases</a:t>
            </a:r>
            <a:endParaRPr lang="de-DE" sz="24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702542" cy="4441106"/>
          </a:xfrm>
        </p:spPr>
      </p:pic>
    </p:spTree>
    <p:extLst>
      <p:ext uri="{BB962C8B-B14F-4D97-AF65-F5344CB8AC3E}">
        <p14:creationId xmlns:p14="http://schemas.microsoft.com/office/powerpoint/2010/main" val="16733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Technical </a:t>
            </a:r>
            <a:r>
              <a:rPr lang="de-DE" dirty="0" err="1" smtClean="0"/>
              <a:t>Overview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/>
              <a:t>State </a:t>
            </a:r>
            <a:r>
              <a:rPr lang="de-DE" sz="2400" dirty="0" err="1" smtClean="0"/>
              <a:t>Machine</a:t>
            </a:r>
            <a:endParaRPr lang="de-DE" sz="2400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834" y="1374469"/>
            <a:ext cx="7383656" cy="4882741"/>
          </a:xfrm>
        </p:spPr>
      </p:pic>
    </p:spTree>
    <p:extLst>
      <p:ext uri="{BB962C8B-B14F-4D97-AF65-F5344CB8AC3E}">
        <p14:creationId xmlns:p14="http://schemas.microsoft.com/office/powerpoint/2010/main" val="15735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SmartCart</a:t>
            </a:r>
            <a:r>
              <a:rPr lang="de-DE" dirty="0"/>
              <a:t> – Technical </a:t>
            </a:r>
            <a:r>
              <a:rPr lang="de-DE" dirty="0" err="1"/>
              <a:t>Overview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 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 smtClean="0"/>
              <a:t>Data Model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78925"/>
              </p:ext>
            </p:extLst>
          </p:nvPr>
        </p:nvGraphicFramePr>
        <p:xfrm>
          <a:off x="2592925" y="1933904"/>
          <a:ext cx="2566933" cy="2953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6933"/>
              </a:tblGrid>
              <a:tr h="4292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Initial </a:t>
                      </a:r>
                      <a:r>
                        <a:rPr lang="de-DE" sz="1800" u="none" strike="noStrike" dirty="0" smtClean="0">
                          <a:effectLst/>
                        </a:rPr>
                        <a:t>Shopping List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Apples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>
                          <a:effectLst/>
                        </a:rPr>
                        <a:t>Boiled</a:t>
                      </a:r>
                      <a:r>
                        <a:rPr lang="de-DE" sz="1800" u="none" strike="noStrike" dirty="0">
                          <a:effectLst/>
                        </a:rPr>
                        <a:t> </a:t>
                      </a:r>
                      <a:r>
                        <a:rPr lang="de-DE" sz="1800" u="none" strike="noStrike" dirty="0" err="1">
                          <a:effectLst/>
                        </a:rPr>
                        <a:t>Ham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>
                          <a:effectLst/>
                        </a:rPr>
                        <a:t>Cheddar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>
                          <a:effectLst/>
                        </a:rPr>
                        <a:t>Washing</a:t>
                      </a:r>
                      <a:r>
                        <a:rPr lang="de-DE" sz="1800" u="none" strike="noStrike" dirty="0">
                          <a:effectLst/>
                        </a:rPr>
                        <a:t> </a:t>
                      </a:r>
                      <a:r>
                        <a:rPr lang="de-DE" sz="1800" u="none" strike="noStrike" dirty="0" err="1" smtClean="0">
                          <a:effectLst/>
                        </a:rPr>
                        <a:t>Powder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>
                          <a:effectLst/>
                        </a:rPr>
                        <a:t>Plums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Pizza - 2 </a:t>
                      </a:r>
                      <a:r>
                        <a:rPr lang="de-DE" sz="1800" u="none" strike="noStrike" dirty="0" err="1">
                          <a:effectLst/>
                        </a:rPr>
                        <a:t>pcs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61865"/>
              </p:ext>
            </p:extLst>
          </p:nvPr>
        </p:nvGraphicFramePr>
        <p:xfrm>
          <a:off x="6964685" y="1933904"/>
          <a:ext cx="2566933" cy="2953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6933"/>
              </a:tblGrid>
              <a:tr h="4292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Initial </a:t>
                      </a:r>
                      <a:r>
                        <a:rPr lang="de-DE" sz="1800" u="none" strike="noStrike" dirty="0" smtClean="0">
                          <a:effectLst/>
                        </a:rPr>
                        <a:t>Shopping List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Apples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 smtClean="0">
                          <a:effectLst/>
                        </a:rPr>
                        <a:t>Plums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>
                          <a:effectLst/>
                        </a:rPr>
                        <a:t>Cheddar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 smtClean="0">
                          <a:effectLst/>
                        </a:rPr>
                        <a:t>Boiled</a:t>
                      </a:r>
                      <a:r>
                        <a:rPr lang="de-DE" sz="1800" u="none" strike="noStrike" dirty="0" smtClean="0">
                          <a:effectLst/>
                        </a:rPr>
                        <a:t> </a:t>
                      </a:r>
                      <a:r>
                        <a:rPr lang="de-DE" sz="1800" u="none" strike="noStrike" dirty="0" err="1" smtClean="0">
                          <a:effectLst/>
                        </a:rPr>
                        <a:t>Ham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 smtClean="0">
                          <a:effectLst/>
                        </a:rPr>
                        <a:t>Washing</a:t>
                      </a:r>
                      <a:r>
                        <a:rPr lang="de-DE" sz="1800" u="none" strike="noStrike" dirty="0" smtClean="0">
                          <a:effectLst/>
                        </a:rPr>
                        <a:t> </a:t>
                      </a:r>
                      <a:r>
                        <a:rPr lang="de-DE" sz="1800" u="none" strike="noStrike" dirty="0" err="1" smtClean="0">
                          <a:effectLst/>
                        </a:rPr>
                        <a:t>Powder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Pizza - 2 </a:t>
                      </a:r>
                      <a:r>
                        <a:rPr lang="de-DE" sz="1800" u="none" strike="noStrike" dirty="0" err="1">
                          <a:effectLst/>
                        </a:rPr>
                        <a:t>pcs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Nach oben gekrümmter Pfeil 6"/>
          <p:cNvSpPr/>
          <p:nvPr/>
        </p:nvSpPr>
        <p:spPr>
          <a:xfrm>
            <a:off x="3876391" y="4887310"/>
            <a:ext cx="4371760" cy="809297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1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SmartCart</a:t>
            </a:r>
            <a:r>
              <a:rPr lang="de-DE" dirty="0"/>
              <a:t> – Technical </a:t>
            </a:r>
            <a:r>
              <a:rPr lang="de-DE" dirty="0" err="1"/>
              <a:t>Overview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 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 err="1" smtClean="0"/>
              <a:t>DataModel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518" y="1719928"/>
            <a:ext cx="6583417" cy="44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2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SmartCart</a:t>
            </a:r>
            <a:r>
              <a:rPr lang="de-DE" dirty="0"/>
              <a:t> – Technical </a:t>
            </a:r>
            <a:r>
              <a:rPr lang="de-DE" dirty="0" err="1"/>
              <a:t>Overview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 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 smtClean="0"/>
              <a:t>Data Model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19" y="2646965"/>
            <a:ext cx="44767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04712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285</Words>
  <Application>Microsoft Office PowerPoint</Application>
  <PresentationFormat>Breitbild</PresentationFormat>
  <Paragraphs>91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Fetzen</vt:lpstr>
      <vt:lpstr>SmartCart </vt:lpstr>
      <vt:lpstr>SmartCart – Agenda </vt:lpstr>
      <vt:lpstr>SmartCart – Big Picture</vt:lpstr>
      <vt:lpstr>SmartCart offers…</vt:lpstr>
      <vt:lpstr>SmartCart – Technical Overview   Use Cases</vt:lpstr>
      <vt:lpstr>SmartCart – Technical Overview   State Machine</vt:lpstr>
      <vt:lpstr>SmartCart – Technical Overview   Data Model</vt:lpstr>
      <vt:lpstr>SmartCart – Technical Overview   DataModel</vt:lpstr>
      <vt:lpstr>SmartCart – Technical Overview   Data Model</vt:lpstr>
      <vt:lpstr>SmartCart – Technical Overview   Data Model</vt:lpstr>
      <vt:lpstr>SmartCart – Technical Overview   Data Acquisition</vt:lpstr>
      <vt:lpstr>SmartCart – Business Model</vt:lpstr>
      <vt:lpstr>SmartCart – Business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ShoppingForDummies</dc:title>
  <dc:creator>ti4ac12</dc:creator>
  <cp:lastModifiedBy>ti4ac12</cp:lastModifiedBy>
  <cp:revision>16</cp:revision>
  <dcterms:created xsi:type="dcterms:W3CDTF">2017-03-24T10:32:32Z</dcterms:created>
  <dcterms:modified xsi:type="dcterms:W3CDTF">2017-03-25T09:29:21Z</dcterms:modified>
</cp:coreProperties>
</file>