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sldIdLst>
    <p:sldId id="395" r:id="rId3"/>
    <p:sldId id="401" r:id="rId4"/>
    <p:sldId id="402" r:id="rId5"/>
    <p:sldId id="403" r:id="rId6"/>
    <p:sldId id="404" r:id="rId7"/>
    <p:sldId id="407" r:id="rId8"/>
    <p:sldId id="405" r:id="rId9"/>
    <p:sldId id="406" r:id="rId10"/>
    <p:sldId id="408" r:id="rId1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arcoTile" id="{A4B3CB7A-03FA-470D-A59F-40DC950A61A6}">
          <p14:sldIdLst>
            <p14:sldId id="395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99" autoAdjust="0"/>
  </p:normalViewPr>
  <p:slideViewPr>
    <p:cSldViewPr snapToGrid="0" showGuides="1">
      <p:cViewPr varScale="1">
        <p:scale>
          <a:sx n="69" d="100"/>
          <a:sy n="69" d="100"/>
        </p:scale>
        <p:origin x="870" y="9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Bindable</a:t>
            </a:r>
            <a:r>
              <a:rPr lang="fr-CH" dirty="0"/>
              <a:t> </a:t>
            </a:r>
            <a:r>
              <a:rPr lang="fr-CH" dirty="0" err="1"/>
              <a:t>Layout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80D7-54DB-4F7F-AE75-6A189328228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72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PiarcoTile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Bruno Costa &amp; Diogo Lopes da Silva</a:t>
            </a:r>
            <a:br>
              <a:rPr kumimoji="1" lang="en-US" altLang="ja-JP" dirty="0"/>
            </a:br>
            <a:r>
              <a:rPr kumimoji="1" lang="en-US" altLang="ja-JP" dirty="0"/>
              <a:t>HE-Arc | Olivier Hüsser</a:t>
            </a:r>
            <a:br>
              <a:rPr kumimoji="1" lang="en-US" altLang="ja-JP" dirty="0"/>
            </a:br>
            <a:r>
              <a:rPr kumimoji="1" lang="en-US" altLang="ja-JP" dirty="0"/>
              <a:t>2021 - 2022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Sommaire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CH" altLang="ja-JP" sz="2000" dirty="0">
                <a:latin typeface="Cooper Hewitt Book" pitchFamily="2" charset="0"/>
                <a:ea typeface="Cooper Hewitt Book" pitchFamily="2" charset="0"/>
              </a:rPr>
              <a:t>Mise en contexte</a:t>
            </a:r>
            <a:endParaRPr kumimoji="1" lang="fr-CH" altLang="ja-JP" sz="2000" dirty="0">
              <a:latin typeface="Cooper Hewitt Book" pitchFamily="2" charset="0"/>
              <a:ea typeface="Cooper Hewitt Book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2000" dirty="0">
                <a:latin typeface="Cooper Hewitt Book" pitchFamily="2" charset="0"/>
                <a:ea typeface="Cooper Hewitt Book" pitchFamily="2" charset="0"/>
              </a:rPr>
              <a:t>Principe et explication de </a:t>
            </a:r>
            <a:r>
              <a:rPr lang="en-US" altLang="ja-JP" sz="2000" dirty="0" err="1">
                <a:latin typeface="Cooper Hewitt Book" pitchFamily="2" charset="0"/>
                <a:ea typeface="Cooper Hewitt Book" pitchFamily="2" charset="0"/>
              </a:rPr>
              <a:t>PiarcoTile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Explication du </a:t>
            </a:r>
            <a:r>
              <a:rPr kumimoji="1" lang="en-US" altLang="ja-JP" dirty="0" err="1"/>
              <a:t>jeu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 err="1">
                <a:latin typeface="Cooper Hewitt Book" pitchFamily="2" charset="0"/>
                <a:ea typeface="Cooper Hewitt Book" pitchFamily="2" charset="0"/>
              </a:rPr>
              <a:t>Quelques</a:t>
            </a:r>
            <a:r>
              <a:rPr kumimoji="1" lang="en-US" altLang="ja-JP" sz="2000" dirty="0">
                <a:latin typeface="Cooper Hewitt Book" pitchFamily="2" charset="0"/>
                <a:ea typeface="Cooper Hewitt Book" pitchFamily="2" charset="0"/>
              </a:rPr>
              <a:t> details </a:t>
            </a:r>
            <a:r>
              <a:rPr kumimoji="1" lang="en-US" altLang="ja-JP" sz="2000" dirty="0" err="1">
                <a:latin typeface="Cooper Hewitt Book" pitchFamily="2" charset="0"/>
                <a:ea typeface="Cooper Hewitt Book" pitchFamily="2" charset="0"/>
              </a:rPr>
              <a:t>d’implémentation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Développement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kumimoji="1" lang="fr-CH" altLang="ja-JP" sz="2000" dirty="0">
                <a:latin typeface="Cooper Hewitt Book" pitchFamily="2" charset="0"/>
                <a:ea typeface="Cooper Hewitt Book" pitchFamily="2" charset="0"/>
              </a:rPr>
              <a:t>Quelques parties de </a:t>
            </a:r>
            <a:r>
              <a:rPr kumimoji="1" lang="fr-CH" altLang="ja-JP" sz="2000" dirty="0" err="1">
                <a:latin typeface="Cooper Hewitt Book" pitchFamily="2" charset="0"/>
                <a:ea typeface="Cooper Hewitt Book" pitchFamily="2" charset="0"/>
              </a:rPr>
              <a:t>PiarcoTile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Démonstration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>
                <a:latin typeface="Cooper Hewitt Book" pitchFamily="2" charset="0"/>
                <a:ea typeface="Cooper Hewitt Book" pitchFamily="2" charset="0"/>
              </a:rPr>
              <a:t>Mot de la fin et questions</a:t>
            </a:r>
            <a:endParaRPr kumimoji="1" lang="ja-JP" altLang="en-US" sz="2000" dirty="0">
              <a:latin typeface="Cooper Hewitt Book" pitchFamily="2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1210563-6C33-4B85-85E7-17C944B877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B34DF1-698C-45D4-BEA9-4E543EC45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F8DD222C-EAD9-40BC-B7D1-6C871826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78C6A4BD-6F2B-4E7F-93BC-F4E487627A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4116" y="4011584"/>
            <a:ext cx="6100016" cy="305163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Projet C# à choix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Xamarin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Uniquement Android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Application cross-plateforme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MVVM, Bindings et autres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EAA05AC-915D-457F-8AEE-78FAD3872D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84117" y="2695848"/>
            <a:ext cx="6100016" cy="1146681"/>
          </a:xfrm>
        </p:spPr>
        <p:txBody>
          <a:bodyPr/>
          <a:lstStyle/>
          <a:p>
            <a:r>
              <a:rPr lang="fr-CH" dirty="0"/>
              <a:t>Projet C# - Xamarin et Cross-plateforme</a:t>
            </a:r>
          </a:p>
        </p:txBody>
      </p:sp>
    </p:spTree>
    <p:extLst>
      <p:ext uri="{BB962C8B-B14F-4D97-AF65-F5344CB8AC3E}">
        <p14:creationId xmlns:p14="http://schemas.microsoft.com/office/powerpoint/2010/main" val="34542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550F521-801F-4BAE-AFC0-52495C697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7723DE-AD99-4BEA-B920-A87E83F3E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5D89060B-9C7F-4541-B059-A54CE3169B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" b="9817"/>
          <a:stretch/>
        </p:blipFill>
        <p:spPr>
          <a:xfrm>
            <a:off x="1447953" y="0"/>
            <a:ext cx="3816000" cy="7015163"/>
          </a:xfrm>
        </p:spPr>
      </p:pic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E80B10ED-C2A9-47E1-9B13-0C990A94C19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r="56232"/>
          <a:stretch/>
        </p:blipFill>
        <p:spPr>
          <a:xfrm>
            <a:off x="5358089" y="3270250"/>
            <a:ext cx="3816000" cy="7015164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D4F20A88-7D86-4732-BA94-DC5B4FD0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PiarcoTile</a:t>
            </a:r>
            <a:endParaRPr lang="fr-CH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47B0ABF-2F8F-41CF-8085-BBDFD8A566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Inspiré de jeux connus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Version de la HE-Arc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Jeu de rythme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>
                <a:latin typeface="Cooper Hewitt Book" pitchFamily="2" charset="0"/>
                <a:ea typeface="Cooper Hewitt Book" pitchFamily="2" charset="0"/>
              </a:rPr>
              <a:t>Différents scores selon le timing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FCA3EBA-BA83-4E49-B243-FB14DD8386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Piano </a:t>
            </a:r>
            <a:r>
              <a:rPr lang="fr-CH" dirty="0" err="1"/>
              <a:t>Tiles</a:t>
            </a:r>
            <a:endParaRPr lang="fr-CH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62B9BD-403E-490D-B015-E1E52C910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CH" dirty="0" err="1"/>
              <a:t>Osu</a:t>
            </a:r>
            <a:r>
              <a:rPr lang="fr-CH" dirty="0"/>
              <a:t> Mani</a:t>
            </a:r>
          </a:p>
        </p:txBody>
      </p:sp>
    </p:spTree>
    <p:extLst>
      <p:ext uri="{BB962C8B-B14F-4D97-AF65-F5344CB8AC3E}">
        <p14:creationId xmlns:p14="http://schemas.microsoft.com/office/powerpoint/2010/main" val="33763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E22663D-6BDD-41C7-89BF-C13CCAB07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B2F842-8108-486D-BACE-4431898DD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CE6F621-EDD2-4576-B55E-54DDE9325A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Fonctionnement identique au 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Pattern MVVM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4580D29-71AC-4854-B5A1-5D3798A13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Similaire au WPF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1AE3E82-2BCE-4C2C-BB6C-E3A655534B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Interface de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Code séparé entre Android et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 err="1">
                <a:latin typeface="Cooper Hewitt Book" pitchFamily="2" charset="0"/>
                <a:ea typeface="Cooper Hewitt Book" pitchFamily="2" charset="0"/>
              </a:rPr>
              <a:t>Parsing</a:t>
            </a: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 des dossiers et des fichiers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C8AD5E-225B-4A57-9322-4BEB8F5DD8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Récupération de ressources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3B3DA2-8133-4669-A239-60CB2B9BBF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 contenu par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Équivalent de l’</a:t>
            </a:r>
            <a:r>
              <a:rPr lang="fr-CH" sz="2000" dirty="0" err="1">
                <a:latin typeface="Cooper Hewitt Book" pitchFamily="2" charset="0"/>
                <a:ea typeface="Cooper Hewitt Book" pitchFamily="2" charset="0"/>
              </a:rPr>
              <a:t>ItemControl</a:t>
            </a:r>
            <a:endParaRPr lang="fr-CH" sz="2000" dirty="0">
              <a:latin typeface="Cooper Hewitt Book" pitchFamily="2" charset="0"/>
              <a:ea typeface="Cooper Hewitt Book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Pile de navigation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050B7F9-9F37-4CDD-8B8D-43939BA5B4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dirty="0"/>
              <a:t>Spécificité d’affichage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B131876-9896-4D33-95CF-0BDE068F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286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7CE4D959-1235-4FB1-B780-17EF9C93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Fichier .</a:t>
            </a:r>
            <a:r>
              <a:rPr lang="fr-CH" dirty="0" err="1"/>
              <a:t>osu</a:t>
            </a:r>
            <a:r>
              <a:rPr lang="fr-CH" dirty="0"/>
              <a:t> 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306B7886-F710-4632-9F39-A6C8DE9D8E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Lecture des fichiers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Récupération des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Valeurs importantes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88C89CC-2536-4086-A7CF-C9A977D7F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616EE7-C794-4562-AF5B-460753100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9A743B-3775-4E6D-9090-99BDFF35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/>
          <a:stretch/>
        </p:blipFill>
        <p:spPr>
          <a:xfrm>
            <a:off x="11190514" y="2455376"/>
            <a:ext cx="6402647" cy="53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0D2728AF-D20F-4B62-BA17-C806D36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019F611-5FD8-43B1-9AB3-188E27E425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FD57D1-DD1E-4D34-98E0-64EC694BEC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5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DA998326-8B4D-4D9C-89A4-E8BED753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B94BD809-BF55-4257-ADD9-2373A09A8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Application dans un état stable et presque jouable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Uniquement disponible pour Android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B67AA16B-1BAD-4249-9E4F-4B2843AAA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État actuel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580BAC57-43B4-4287-AD19-68D167F11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0" y="6025857"/>
            <a:ext cx="6121400" cy="32566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Affichage du score en temps réel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Code pour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Import de musique depuis l’application elle-même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Différents types de touches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Musique présente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000" dirty="0">
                <a:latin typeface="Cooper Hewitt Book" pitchFamily="2" charset="0"/>
                <a:ea typeface="Cooper Hewitt Book" pitchFamily="2" charset="0"/>
              </a:rPr>
              <a:t>Affichage du score de fin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65B76C21-E8A4-45A5-B378-8B9A4C856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759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0488ABC-2CD3-45C2-BB4E-0407EA9D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nous avoir écouté</a:t>
            </a:r>
            <a:br>
              <a:rPr lang="fr-CH" dirty="0"/>
            </a:br>
            <a:r>
              <a:rPr lang="fr-CH" dirty="0"/>
              <a:t>Des questions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044BC1-C234-44AB-BA48-F7482D0066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506200" y="9617075"/>
            <a:ext cx="6781800" cy="547688"/>
          </a:xfrm>
        </p:spPr>
        <p:txBody>
          <a:bodyPr/>
          <a:lstStyle/>
          <a:p>
            <a:r>
              <a:rPr kumimoji="1" lang="en-US" altLang="ja-JP" dirty="0"/>
              <a:t>HE-Arc | 2021 - 2022</a:t>
            </a:r>
            <a:endParaRPr kumimoji="1"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137C45-5542-4917-BF97-34B62CBBF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76550" y="8877300"/>
            <a:ext cx="2711450" cy="1012825"/>
          </a:xfrm>
        </p:spPr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2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245</Words>
  <Application>Microsoft Office PowerPoint</Application>
  <PresentationFormat>Personnalisé</PresentationFormat>
  <Paragraphs>78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游ゴシック</vt:lpstr>
      <vt:lpstr>Arial</vt:lpstr>
      <vt:lpstr>Coo Hew</vt:lpstr>
      <vt:lpstr>Cooper Hewitt Book</vt:lpstr>
      <vt:lpstr>Gidole</vt:lpstr>
      <vt:lpstr>Wingdings</vt:lpstr>
      <vt:lpstr>Contents</vt:lpstr>
      <vt:lpstr>No Footer</vt:lpstr>
      <vt:lpstr>PiarcoTile</vt:lpstr>
      <vt:lpstr>Sommaire</vt:lpstr>
      <vt:lpstr>Introduction</vt:lpstr>
      <vt:lpstr>PiarcoTile</vt:lpstr>
      <vt:lpstr>Développement</vt:lpstr>
      <vt:lpstr>Fichier .osu </vt:lpstr>
      <vt:lpstr>Démonstration</vt:lpstr>
      <vt:lpstr>Conclusion</vt:lpstr>
      <vt:lpstr>Merci de nous avoir écouté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PiarcoTile</dc:title>
  <dc:creator>Bruno Costa</dc:creator>
  <cp:lastModifiedBy>Bruno Costa</cp:lastModifiedBy>
  <cp:revision>18</cp:revision>
  <dcterms:created xsi:type="dcterms:W3CDTF">2022-05-03T12:24:44Z</dcterms:created>
  <dcterms:modified xsi:type="dcterms:W3CDTF">2022-05-04T11:12:41Z</dcterms:modified>
</cp:coreProperties>
</file>