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10"/>
  </p:notesMasterIdLst>
  <p:handoutMasterIdLst>
    <p:handoutMasterId r:id="rId11"/>
  </p:handoutMasterIdLst>
  <p:sldIdLst>
    <p:sldId id="258" r:id="rId3"/>
    <p:sldId id="259" r:id="rId4"/>
    <p:sldId id="297" r:id="rId5"/>
    <p:sldId id="299" r:id="rId6"/>
    <p:sldId id="300" r:id="rId7"/>
    <p:sldId id="302" r:id="rId8"/>
    <p:sldId id="301" r:id="rId9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B8B"/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594" y="72"/>
      </p:cViewPr>
      <p:guideLst>
        <p:guide orient="horz" pos="3240"/>
        <p:guide pos="575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2022/5/31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2022/5/31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  <a:ln>
            <a:solidFill>
              <a:srgbClr val="EBC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  <a:ln>
            <a:solidFill>
              <a:srgbClr val="EBC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  <a:ln>
            <a:solidFill>
              <a:srgbClr val="EBC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Flipp</a:t>
            </a:r>
            <a:r>
              <a:rPr kumimoji="1" lang="en-US" altLang="ja-JP" dirty="0">
                <a:solidFill>
                  <a:srgbClr val="EBCB8B"/>
                </a:solidFill>
              </a:rPr>
              <a:t>3</a:t>
            </a:r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CH" altLang="ja-JP" dirty="0"/>
              <a:t>Organisation du 100%</a:t>
            </a:r>
            <a:endParaRPr kumimoji="1" lang="fr-CH" altLang="ja-JP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Bruno Costa &amp; Diogo Lopes da Silva | </a:t>
            </a:r>
            <a:r>
              <a:rPr lang="en-US" altLang="ja-JP" dirty="0" err="1"/>
              <a:t>Mandril</a:t>
            </a:r>
            <a:r>
              <a:rPr lang="en-US" altLang="ja-JP" dirty="0"/>
              <a:t> &amp; Christopher Lanza | HE-Arc | 2021 - 2022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extLst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ja-JP" dirty="0">
                <a:solidFill>
                  <a:srgbClr val="EBCB8B"/>
                </a:solidFill>
              </a:rPr>
              <a:t>S</a:t>
            </a:r>
            <a:r>
              <a:rPr lang="fr-CH" altLang="ja-JP" dirty="0"/>
              <a:t>ommaire</a:t>
            </a:r>
            <a:endParaRPr kumimoji="1" lang="fr-CH" altLang="ja-JP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Démonstration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fr-FR" altLang="ja-JP" dirty="0"/>
              <a:t>Démonstration de l’état actuel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MVP : Minimum Viable Product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CH" altLang="ja-JP" dirty="0"/>
              <a:t>Ce que comprend le MVP</a:t>
            </a:r>
            <a:endParaRPr kumimoji="1" lang="fr-CH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/>
          </a:bodyPr>
          <a:lstStyle/>
          <a:p>
            <a:r>
              <a:rPr lang="fr-CH" altLang="ja-JP" dirty="0"/>
              <a:t>Organisation des 4 prochaines semaines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CH" altLang="ja-JP" dirty="0"/>
              <a:t>Les futurs sprints et comment ils sont organisés</a:t>
            </a:r>
            <a:endParaRPr kumimoji="1" lang="fr-CH" altLang="ja-JP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Conclusion et questions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Mot de la fin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576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D73B85A7-A493-0E83-4EF6-CACF4BDE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EBCB8B"/>
                </a:solidFill>
              </a:rPr>
              <a:t>D</a:t>
            </a:r>
            <a:r>
              <a:rPr lang="fr-FR" dirty="0"/>
              <a:t>émonstration</a:t>
            </a:r>
            <a:endParaRPr lang="fr-CH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09CA83E7-939E-92A0-33A3-546F0950A2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État actuel du Flipp3r</a:t>
            </a:r>
            <a:endParaRPr lang="fr-CH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350620F-3E3D-26E6-E809-C98BCEBBF8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Calibrage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Plateau de jeu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Inspiration et style choisi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Gestion de la balle et des flippers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Vidéos et photos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Projection</a:t>
            </a:r>
          </a:p>
        </p:txBody>
      </p:sp>
      <p:sp>
        <p:nvSpPr>
          <p:cNvPr id="14" name="Espace réservé du pied de page 2">
            <a:extLst>
              <a:ext uri="{FF2B5EF4-FFF2-40B4-BE49-F238E27FC236}">
                <a16:creationId xmlns:a16="http://schemas.microsoft.com/office/drawing/2014/main" id="{AAACA5B8-BDCD-79D9-AE5A-56213875BE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dirty="0"/>
              <a:t>HE-Arc | 2021 - 2022</a:t>
            </a:r>
            <a:endParaRPr lang="ja-JP" altLang="en-US" dirty="0"/>
          </a:p>
        </p:txBody>
      </p:sp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ACE25A26-B06B-0A8D-BB8D-8CD81702CB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7309311" y="9638928"/>
            <a:ext cx="1050919" cy="547688"/>
          </a:xfr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87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  <p:bldP spid="13" grpId="0" uiExpand="1" build="allAtOnce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AB6BF5B6-48F4-811B-4035-EFFF2B1E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EBCB8B"/>
                </a:solidFill>
              </a:rPr>
              <a:t>M</a:t>
            </a:r>
            <a:r>
              <a:rPr lang="fr-FR" dirty="0"/>
              <a:t>inimum </a:t>
            </a:r>
            <a:r>
              <a:rPr lang="fr-FR" dirty="0">
                <a:solidFill>
                  <a:srgbClr val="EBCB8B"/>
                </a:solidFill>
              </a:rPr>
              <a:t>V</a:t>
            </a:r>
            <a:r>
              <a:rPr lang="fr-FR" dirty="0"/>
              <a:t>iable </a:t>
            </a:r>
            <a:r>
              <a:rPr lang="fr-FR" dirty="0">
                <a:solidFill>
                  <a:srgbClr val="EBCB8B"/>
                </a:solidFill>
              </a:rPr>
              <a:t>P</a:t>
            </a:r>
            <a:r>
              <a:rPr lang="fr-FR" dirty="0"/>
              <a:t>roduct</a:t>
            </a:r>
            <a:endParaRPr lang="fr-CH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9F0180-7163-BE54-D073-356A942652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HE-Arc | 2021 - 2022</a:t>
            </a:r>
            <a:endParaRPr lang="ja-JP" alt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782A92-D88D-5304-9719-AFB8BE3979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EDFE95A-C485-9B7A-14BE-7E15398A5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Ce que contient la base de l’application</a:t>
            </a:r>
            <a:endParaRPr lang="fr-CH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D448165-3EC2-D830-4010-D8FE11824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Jeu &amp; Gameplay</a:t>
            </a:r>
            <a:endParaRPr lang="fr-CH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D2E8AA1-79F1-D351-7594-9420D2ED86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Plateau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Interactions (Balles, joueurs, flippers, etc)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Gestion du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Panneau vertical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Intégration des boutons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Raccourcis admin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D0531A2-51A2-D65D-21CE-53D3CC6A26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Projection</a:t>
            </a:r>
            <a:endParaRPr lang="fr-CH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189DF4B-08EC-8F47-64E9-C5D002E8AD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Projection horizontale et verticale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Calibrage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Multiples tests</a:t>
            </a:r>
            <a:endParaRPr lang="fr-CH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7FF84A60-86D2-4F4F-DF9C-05BB076FC3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Lumière &amp; effets</a:t>
            </a:r>
            <a:endParaRPr lang="fr-CH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481CB37-0E4E-E653-0638-5645C4579A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Illumination du jeu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Paramètres de la caméra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Animations de base du robot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Début des </a:t>
            </a:r>
            <a:r>
              <a:rPr lang="fr-CH" dirty="0" err="1"/>
              <a:t>VFXs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5132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8" grpId="0" build="p"/>
      <p:bldP spid="9" grpId="0" build="p"/>
      <p:bldP spid="10" grpId="0" uiExpand="1" build="p"/>
      <p:bldP spid="11" grpId="0" build="p"/>
      <p:bldP spid="12" grpId="0" build="p"/>
      <p:bldP spid="13" grpId="0" build="p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A4BB843D-7388-A9DC-87D3-E885C58F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EBCB8B"/>
                </a:solidFill>
              </a:rPr>
              <a:t>O</a:t>
            </a:r>
            <a:r>
              <a:rPr lang="fr-FR" dirty="0"/>
              <a:t>rganisation des </a:t>
            </a:r>
            <a:r>
              <a:rPr lang="fr-FR" dirty="0">
                <a:solidFill>
                  <a:srgbClr val="EBCB8B"/>
                </a:solidFill>
              </a:rPr>
              <a:t>4</a:t>
            </a:r>
            <a:r>
              <a:rPr lang="fr-FR" dirty="0"/>
              <a:t> prochaines semaines</a:t>
            </a:r>
            <a:endParaRPr lang="fr-CH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788370-8A43-FD6E-F31C-8556B8FEC2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HE-Arc | 2021 - 2022</a:t>
            </a:r>
            <a:endParaRPr lang="ja-JP" alt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E7E3DD-29E2-67BC-8FD3-2D90E09EB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821BC1ED-BA99-C4FC-3730-D31DAF9D48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Les futurs sprints</a:t>
            </a:r>
            <a:endParaRPr lang="fr-CH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1D47F7F9-3C7F-E378-038A-7093EAFDF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rgbClr val="EBCB8B"/>
                </a:solidFill>
              </a:rPr>
              <a:t>MVP</a:t>
            </a:r>
            <a:endParaRPr lang="fr-CH" dirty="0">
              <a:solidFill>
                <a:srgbClr val="EBCB8B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3F341C8E-A071-083F-A5F0-B7FD27700E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Création du MVP</a:t>
            </a:r>
            <a:endParaRPr lang="fr-CH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7D4D7CAF-7E1C-844F-878A-A7C5F6D87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>
                <a:solidFill>
                  <a:srgbClr val="EBCB8B"/>
                </a:solidFill>
              </a:rPr>
              <a:t>Correctifs et peaufinages</a:t>
            </a:r>
            <a:endParaRPr lang="fr-CH" dirty="0">
              <a:solidFill>
                <a:srgbClr val="EBCB8B"/>
              </a:solidFill>
            </a:endParaRP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36A75E3-107B-B9A4-41F8-13C27049E4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solidFill>
                  <a:srgbClr val="EBCB8B"/>
                </a:solidFill>
              </a:rPr>
              <a:t>VFX, sons et animations</a:t>
            </a:r>
            <a:endParaRPr lang="fr-CH" dirty="0">
              <a:solidFill>
                <a:srgbClr val="EBCB8B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AE39DC62-2686-E3DE-5589-C3623E1854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>
                <a:solidFill>
                  <a:srgbClr val="EBCB8B"/>
                </a:solidFill>
              </a:rPr>
              <a:t>Gameplay</a:t>
            </a:r>
            <a:endParaRPr lang="fr-CH" dirty="0">
              <a:solidFill>
                <a:srgbClr val="EBCB8B"/>
              </a:solidFill>
            </a:endParaRP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1DE9253B-6F72-3362-6423-C337F110A2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Ajout des VFX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Ajout des musiques et des bruitages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Animations du robot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Animations des comportements spécifiques</a:t>
            </a:r>
            <a:endParaRPr lang="fr-CH" dirty="0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8710C23-8F87-CD20-B573-79852D82C8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Améliorations du gameplay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Corrections de détails de gameplay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Rendre le jeu intéressant et fun</a:t>
            </a:r>
            <a:endParaRPr lang="fr-CH" dirty="0"/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13CDD402-B057-5E61-08C9-4CD0CBE20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Correction des derniers petits 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Peaufinages du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Peaufinages des effets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Rendu final</a:t>
            </a:r>
            <a:endParaRPr lang="fr-CH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47564D2-ECD1-4E64-AD1E-E25F74D9661B}"/>
              </a:ext>
            </a:extLst>
          </p:cNvPr>
          <p:cNvSpPr txBox="1"/>
          <p:nvPr/>
        </p:nvSpPr>
        <p:spPr>
          <a:xfrm>
            <a:off x="1438349" y="3136567"/>
            <a:ext cx="2060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/>
              <a:t>03.06.2022</a:t>
            </a: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D0C0E3-4766-4A2C-8FBF-86771C5B3B95}"/>
              </a:ext>
            </a:extLst>
          </p:cNvPr>
          <p:cNvSpPr txBox="1"/>
          <p:nvPr/>
        </p:nvSpPr>
        <p:spPr>
          <a:xfrm>
            <a:off x="5567174" y="3111865"/>
            <a:ext cx="2060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10.06.2022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51918A-2E40-4A5D-B5F2-1AA859F17463}"/>
              </a:ext>
            </a:extLst>
          </p:cNvPr>
          <p:cNvSpPr txBox="1"/>
          <p:nvPr/>
        </p:nvSpPr>
        <p:spPr>
          <a:xfrm>
            <a:off x="9694737" y="3136567"/>
            <a:ext cx="2060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17.06.2022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A2711D-5457-41F2-89C5-1FB883437CCD}"/>
              </a:ext>
            </a:extLst>
          </p:cNvPr>
          <p:cNvSpPr txBox="1"/>
          <p:nvPr/>
        </p:nvSpPr>
        <p:spPr>
          <a:xfrm>
            <a:off x="13822300" y="3136567"/>
            <a:ext cx="2060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24.06.2022</a:t>
            </a:r>
          </a:p>
        </p:txBody>
      </p:sp>
    </p:spTree>
    <p:extLst>
      <p:ext uri="{BB962C8B-B14F-4D97-AF65-F5344CB8AC3E}">
        <p14:creationId xmlns:p14="http://schemas.microsoft.com/office/powerpoint/2010/main" val="404928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4" grpId="0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  <p:bldP spid="19" grpId="0" build="p"/>
      <p:bldP spid="20" grpId="0" build="p"/>
      <p:bldP spid="21" grpId="0" build="p"/>
      <p:bldP spid="2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AB6BF5B6-48F4-811B-4035-EFFF2B1E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EBCB8B"/>
                </a:solidFill>
              </a:rPr>
              <a:t>O</a:t>
            </a:r>
            <a:r>
              <a:rPr lang="fr-FR" dirty="0" err="1"/>
              <a:t>ther</a:t>
            </a:r>
            <a:r>
              <a:rPr lang="fr-FR" dirty="0"/>
              <a:t> </a:t>
            </a:r>
            <a:r>
              <a:rPr lang="fr-FR" dirty="0" err="1">
                <a:solidFill>
                  <a:srgbClr val="EBCB8B"/>
                </a:solidFill>
              </a:rPr>
              <a:t>T</a:t>
            </a:r>
            <a:r>
              <a:rPr lang="fr-FR" dirty="0" err="1"/>
              <a:t>asks</a:t>
            </a:r>
            <a:endParaRPr lang="fr-CH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9F0180-7163-BE54-D073-356A942652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HE-Arc | 2021 - 2022</a:t>
            </a:r>
            <a:endParaRPr lang="ja-JP" alt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782A92-D88D-5304-9719-AFB8BE3979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EDFE95A-C485-9B7A-14BE-7E15398A5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Tâches autres que le développement</a:t>
            </a:r>
            <a:endParaRPr lang="fr-CH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D448165-3EC2-D830-4010-D8FE11824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Automatic</a:t>
            </a:r>
            <a:r>
              <a:rPr lang="fr-FR" dirty="0"/>
              <a:t> &amp; </a:t>
            </a:r>
            <a:r>
              <a:rPr lang="fr-FR" dirty="0" err="1"/>
              <a:t>Idiotproof</a:t>
            </a:r>
            <a:endParaRPr lang="fr-CH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D2E8AA1-79F1-D351-7594-9420D2ED86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Raccourci de reset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PC boot sur le jeu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Raccourci pour lancer le jeu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Auto-relance si crash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D0531A2-51A2-D65D-21CE-53D3CC6A26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Tests</a:t>
            </a:r>
            <a:endParaRPr lang="fr-CH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189DF4B-08EC-8F47-64E9-C5D002E8AD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Test sur une journée pour crash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Test gameplay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Test physique du jeu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Test utilisateur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7FF84A60-86D2-4F4F-DF9C-05BB076FC3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Montage - Démontage</a:t>
            </a:r>
            <a:endParaRPr lang="fr-CH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481CB37-0E4E-E653-0638-5645C4579A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Boutons, Clavier, Souris, Ordinateur, Projecteurs, Enceintes, Câbles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Démontage de l’installation temporaire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Montage installation finale chez le constructeur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735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8" grpId="0" build="p"/>
      <p:bldP spid="9" grpId="0" build="p"/>
      <p:bldP spid="10" grpId="0" uiExpand="1" build="p"/>
      <p:bldP spid="11" grpId="0" build="p"/>
      <p:bldP spid="12" grpId="0" build="p"/>
      <p:bldP spid="13" grpId="0" build="p"/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295B414A-5D97-7BF9-880E-04779E67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</a:t>
            </a:r>
            <a:endParaRPr lang="fr-CH" dirty="0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067B5F9-DB2C-F68D-491A-BAFA98B553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Questions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7999810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Personnalisé 4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EBCB8B"/>
      </a:accent1>
      <a:accent2>
        <a:srgbClr val="BBFF02"/>
      </a:accent2>
      <a:accent3>
        <a:srgbClr val="EBCB8B"/>
      </a:accent3>
      <a:accent4>
        <a:srgbClr val="FF99FF"/>
      </a:accent4>
      <a:accent5>
        <a:srgbClr val="4BACC6"/>
      </a:accent5>
      <a:accent6>
        <a:srgbClr val="F79646"/>
      </a:accent6>
      <a:hlink>
        <a:srgbClr val="EBCB8B"/>
      </a:hlink>
      <a:folHlink>
        <a:srgbClr val="EBCB8B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Personnalisé 3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FFFF00"/>
      </a:accent1>
      <a:accent2>
        <a:srgbClr val="BBFF02"/>
      </a:accent2>
      <a:accent3>
        <a:srgbClr val="CC9900"/>
      </a:accent3>
      <a:accent4>
        <a:srgbClr val="FF99FF"/>
      </a:accent4>
      <a:accent5>
        <a:srgbClr val="4BACC6"/>
      </a:accent5>
      <a:accent6>
        <a:srgbClr val="F79646"/>
      </a:accent6>
      <a:hlink>
        <a:srgbClr val="CC9900"/>
      </a:hlink>
      <a:folHlink>
        <a:srgbClr val="FFFF66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305</Words>
  <Application>Microsoft Office PowerPoint</Application>
  <PresentationFormat>Personnalisé</PresentationFormat>
  <Paragraphs>86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Crimson Text</vt:lpstr>
      <vt:lpstr>Title</vt:lpstr>
      <vt:lpstr>Contents</vt:lpstr>
      <vt:lpstr>Flipp3r</vt:lpstr>
      <vt:lpstr>Sommaire</vt:lpstr>
      <vt:lpstr>Démonstration</vt:lpstr>
      <vt:lpstr>Minimum Viable Product</vt:lpstr>
      <vt:lpstr>Organisation des 4 prochaines semaines</vt:lpstr>
      <vt:lpstr>Other Tasks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Costa Bruno</cp:lastModifiedBy>
  <cp:revision>107</cp:revision>
  <dcterms:created xsi:type="dcterms:W3CDTF">2015-02-26T15:14:38Z</dcterms:created>
  <dcterms:modified xsi:type="dcterms:W3CDTF">2022-05-31T14:06:49Z</dcterms:modified>
</cp:coreProperties>
</file>