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258" r:id="rId3"/>
    <p:sldId id="297" r:id="rId4"/>
    <p:sldId id="262" r:id="rId5"/>
    <p:sldId id="299" r:id="rId6"/>
    <p:sldId id="306" r:id="rId7"/>
    <p:sldId id="308" r:id="rId8"/>
    <p:sldId id="305" r:id="rId9"/>
    <p:sldId id="307" r:id="rId10"/>
    <p:sldId id="303" r:id="rId11"/>
    <p:sldId id="293" r:id="rId1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FF5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 showGuides="1">
      <p:cViewPr varScale="1">
        <p:scale>
          <a:sx n="66" d="100"/>
          <a:sy n="66" d="100"/>
        </p:scale>
        <p:origin x="1014" y="3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8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CH" dirty="0"/>
              <a:t>Bruno</a:t>
            </a:r>
          </a:p>
          <a:p>
            <a:pPr marL="171450" indent="-171450">
              <a:buFontTx/>
              <a:buChar char="-"/>
            </a:pPr>
            <a:r>
              <a:rPr lang="fr-CH" dirty="0"/>
              <a:t>Règles du jeu de base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Changement de certains détails dans les règles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On peut terminer son tour sur un mouvement simple si une pièce a été prise auparavant</a:t>
            </a:r>
          </a:p>
          <a:p>
            <a:pPr marL="171450" lvl="0" indent="-171450">
              <a:buFontTx/>
              <a:buChar char="-"/>
            </a:pPr>
            <a:endParaRPr lang="fr-CH" dirty="0"/>
          </a:p>
          <a:p>
            <a:pPr marL="171450" lvl="0" indent="-171450">
              <a:buFontTx/>
              <a:buChar char="-"/>
            </a:pPr>
            <a:r>
              <a:rPr lang="fr-CH" dirty="0"/>
              <a:t>Pouvoirs spéciaux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15% : Permet de faire 2 déplacements de jeton à la suite, même si aucun jeton adverse n’est pris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50% : Permet à un jeton simple de devenir une Dame pendant un tour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100% : Permet de supprimer un jeton adverse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1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64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6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01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3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  <a:p>
            <a:r>
              <a:rPr lang="fr-CH" dirty="0"/>
              <a:t>Bugs :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Hover</a:t>
            </a:r>
            <a:r>
              <a:rPr lang="fr-CH" dirty="0"/>
              <a:t> sur l’image de couronne ne change pas la couleur</a:t>
            </a:r>
          </a:p>
          <a:p>
            <a:pPr marL="171450" indent="-171450">
              <a:buFontTx/>
              <a:buChar char="-"/>
            </a:pPr>
            <a:r>
              <a:rPr lang="fr-CH" dirty="0"/>
              <a:t>Si on sélectionne avant l’activation des pouvoirs, un petit souci apparaît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altLang="ja-JP" dirty="0"/>
              <a:t>Amélioration de l’interface graphique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altLang="ja-JP" dirty="0"/>
              <a:t>Couleur des jauges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altLang="ja-JP" dirty="0"/>
              <a:t>Mieux différencier le joueur qui possède les jetons noirs de celui qui possède les jetons blancs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altLang="ja-JP" dirty="0"/>
              <a:t>Fonctionnalités supplémentaires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altLang="ja-JP" dirty="0"/>
              <a:t>Plus de pouvoirs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altLang="ja-JP" dirty="0"/>
              <a:t>Ajouter 3 Dimensions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00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294334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3022525" y="2047156"/>
            <a:ext cx="12417411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294334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3022526" y="3511285"/>
            <a:ext cx="12417404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1294334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22525" y="5013841"/>
            <a:ext cx="12417383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1294334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022525" y="6509467"/>
            <a:ext cx="12417379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1294334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022525" y="8048150"/>
            <a:ext cx="12417369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886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7126982" y="406008"/>
            <a:ext cx="1252141" cy="139417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855173" y="318964"/>
            <a:ext cx="8784973" cy="69708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855173" y="1096016"/>
            <a:ext cx="8784963" cy="98753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12">
            <a:extLst>
              <a:ext uri="{FF2B5EF4-FFF2-40B4-BE49-F238E27FC236}">
                <a16:creationId xmlns:a16="http://schemas.microsoft.com/office/drawing/2014/main" id="{0167B1ED-714F-42C9-83EA-E1CE53E55EFE}"/>
              </a:ext>
            </a:extLst>
          </p:cNvPr>
          <p:cNvGrpSpPr/>
          <p:nvPr userDrawn="1"/>
        </p:nvGrpSpPr>
        <p:grpSpPr>
          <a:xfrm>
            <a:off x="7126982" y="2384307"/>
            <a:ext cx="1252141" cy="1633606"/>
            <a:chOff x="7054974" y="1111052"/>
            <a:chExt cx="1552133" cy="2024990"/>
          </a:xfrm>
        </p:grpSpPr>
        <p:sp>
          <p:nvSpPr>
            <p:cNvPr id="41" name="テキスト ボックス 4">
              <a:extLst>
                <a:ext uri="{FF2B5EF4-FFF2-40B4-BE49-F238E27FC236}">
                  <a16:creationId xmlns:a16="http://schemas.microsoft.com/office/drawing/2014/main" id="{F1F9FC80-F526-4DF1-ADD9-BBBFC9844B03}"/>
                </a:ext>
              </a:extLst>
            </p:cNvPr>
            <p:cNvSpPr txBox="1"/>
            <p:nvPr userDrawn="1"/>
          </p:nvSpPr>
          <p:spPr>
            <a:xfrm>
              <a:off x="7054974" y="1190318"/>
              <a:ext cx="1408117" cy="194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2" name="直線コネクタ 7">
              <a:extLst>
                <a:ext uri="{FF2B5EF4-FFF2-40B4-BE49-F238E27FC236}">
                  <a16:creationId xmlns:a16="http://schemas.microsoft.com/office/drawing/2014/main" id="{19C2FBD7-DFB4-455D-A423-BBA1BAC8D8E4}"/>
                </a:ext>
              </a:extLst>
            </p:cNvPr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8EE74778-7BDA-4DF3-84FA-E6D472CDD6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5173" y="2297263"/>
            <a:ext cx="8784973" cy="69708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>
            <a:extLst>
              <a:ext uri="{FF2B5EF4-FFF2-40B4-BE49-F238E27FC236}">
                <a16:creationId xmlns:a16="http://schemas.microsoft.com/office/drawing/2014/main" id="{5A39E82D-9980-4A78-95B5-4B56198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5173" y="3074315"/>
            <a:ext cx="8784963" cy="98753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45" name="グループ化 12">
            <a:extLst>
              <a:ext uri="{FF2B5EF4-FFF2-40B4-BE49-F238E27FC236}">
                <a16:creationId xmlns:a16="http://schemas.microsoft.com/office/drawing/2014/main" id="{85BA165A-6EEE-440A-86A9-B518C4CACD45}"/>
              </a:ext>
            </a:extLst>
          </p:cNvPr>
          <p:cNvGrpSpPr/>
          <p:nvPr userDrawn="1"/>
        </p:nvGrpSpPr>
        <p:grpSpPr>
          <a:xfrm>
            <a:off x="7148983" y="4357705"/>
            <a:ext cx="1252141" cy="1633606"/>
            <a:chOff x="7054974" y="1111052"/>
            <a:chExt cx="1552133" cy="2024990"/>
          </a:xfrm>
        </p:grpSpPr>
        <p:sp>
          <p:nvSpPr>
            <p:cNvPr id="46" name="テキスト ボックス 4">
              <a:extLst>
                <a:ext uri="{FF2B5EF4-FFF2-40B4-BE49-F238E27FC236}">
                  <a16:creationId xmlns:a16="http://schemas.microsoft.com/office/drawing/2014/main" id="{6475C3C9-2B3F-43E7-90AE-C5EE3A30C143}"/>
                </a:ext>
              </a:extLst>
            </p:cNvPr>
            <p:cNvSpPr txBox="1"/>
            <p:nvPr userDrawn="1"/>
          </p:nvSpPr>
          <p:spPr>
            <a:xfrm>
              <a:off x="7054974" y="1190318"/>
              <a:ext cx="1408117" cy="194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7" name="直線コネクタ 7">
              <a:extLst>
                <a:ext uri="{FF2B5EF4-FFF2-40B4-BE49-F238E27FC236}">
                  <a16:creationId xmlns:a16="http://schemas.microsoft.com/office/drawing/2014/main" id="{D3C674CC-48BF-412C-A1C6-458A13809DB1}"/>
                </a:ext>
              </a:extLst>
            </p:cNvPr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プレースホルダー 6">
            <a:extLst>
              <a:ext uri="{FF2B5EF4-FFF2-40B4-BE49-F238E27FC236}">
                <a16:creationId xmlns:a16="http://schemas.microsoft.com/office/drawing/2014/main" id="{38924200-EC75-484E-BAD6-D2A9C1B010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77174" y="4270661"/>
            <a:ext cx="8784973" cy="69708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9" name="テキスト プレースホルダー 6">
            <a:extLst>
              <a:ext uri="{FF2B5EF4-FFF2-40B4-BE49-F238E27FC236}">
                <a16:creationId xmlns:a16="http://schemas.microsoft.com/office/drawing/2014/main" id="{5DC96415-9595-4C3B-89C8-72303460F6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7174" y="5047713"/>
            <a:ext cx="8784963" cy="98753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50" name="グループ化 12">
            <a:extLst>
              <a:ext uri="{FF2B5EF4-FFF2-40B4-BE49-F238E27FC236}">
                <a16:creationId xmlns:a16="http://schemas.microsoft.com/office/drawing/2014/main" id="{1378EA4A-FF81-4C0A-954B-069082E956BD}"/>
              </a:ext>
            </a:extLst>
          </p:cNvPr>
          <p:cNvGrpSpPr/>
          <p:nvPr userDrawn="1"/>
        </p:nvGrpSpPr>
        <p:grpSpPr>
          <a:xfrm>
            <a:off x="7148983" y="6334074"/>
            <a:ext cx="1252141" cy="1633606"/>
            <a:chOff x="7054974" y="1111052"/>
            <a:chExt cx="1552133" cy="2024990"/>
          </a:xfrm>
        </p:grpSpPr>
        <p:sp>
          <p:nvSpPr>
            <p:cNvPr id="51" name="テキスト ボックス 4">
              <a:extLst>
                <a:ext uri="{FF2B5EF4-FFF2-40B4-BE49-F238E27FC236}">
                  <a16:creationId xmlns:a16="http://schemas.microsoft.com/office/drawing/2014/main" id="{C677B0F6-B701-4B55-A8E7-58DF4B880464}"/>
                </a:ext>
              </a:extLst>
            </p:cNvPr>
            <p:cNvSpPr txBox="1"/>
            <p:nvPr userDrawn="1"/>
          </p:nvSpPr>
          <p:spPr>
            <a:xfrm>
              <a:off x="7054974" y="1190318"/>
              <a:ext cx="1408117" cy="194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2" name="直線コネクタ 7">
              <a:extLst>
                <a:ext uri="{FF2B5EF4-FFF2-40B4-BE49-F238E27FC236}">
                  <a16:creationId xmlns:a16="http://schemas.microsoft.com/office/drawing/2014/main" id="{C6443577-71BE-405D-9523-C221A9727866}"/>
                </a:ext>
              </a:extLst>
            </p:cNvPr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テキスト プレースホルダー 6">
            <a:extLst>
              <a:ext uri="{FF2B5EF4-FFF2-40B4-BE49-F238E27FC236}">
                <a16:creationId xmlns:a16="http://schemas.microsoft.com/office/drawing/2014/main" id="{D357694E-FB86-4B76-ABB7-C8B1891C7B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7174" y="6247030"/>
            <a:ext cx="8784973" cy="69708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4" name="テキスト プレースホルダー 6">
            <a:extLst>
              <a:ext uri="{FF2B5EF4-FFF2-40B4-BE49-F238E27FC236}">
                <a16:creationId xmlns:a16="http://schemas.microsoft.com/office/drawing/2014/main" id="{BEBC8EE5-7175-4562-BADF-179CD7EAE2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7174" y="7024082"/>
            <a:ext cx="8784963" cy="98753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55" name="グループ化 12">
            <a:extLst>
              <a:ext uri="{FF2B5EF4-FFF2-40B4-BE49-F238E27FC236}">
                <a16:creationId xmlns:a16="http://schemas.microsoft.com/office/drawing/2014/main" id="{0E7EB47F-295A-46F7-9CB7-BA0416615CBF}"/>
              </a:ext>
            </a:extLst>
          </p:cNvPr>
          <p:cNvGrpSpPr/>
          <p:nvPr userDrawn="1"/>
        </p:nvGrpSpPr>
        <p:grpSpPr>
          <a:xfrm>
            <a:off x="7162195" y="8312372"/>
            <a:ext cx="1252141" cy="1633606"/>
            <a:chOff x="7054974" y="1111052"/>
            <a:chExt cx="1552133" cy="2024990"/>
          </a:xfrm>
        </p:grpSpPr>
        <p:sp>
          <p:nvSpPr>
            <p:cNvPr id="56" name="テキスト ボックス 4">
              <a:extLst>
                <a:ext uri="{FF2B5EF4-FFF2-40B4-BE49-F238E27FC236}">
                  <a16:creationId xmlns:a16="http://schemas.microsoft.com/office/drawing/2014/main" id="{205B5A7A-800B-48DA-BFB6-4CCC65715E27}"/>
                </a:ext>
              </a:extLst>
            </p:cNvPr>
            <p:cNvSpPr txBox="1"/>
            <p:nvPr userDrawn="1"/>
          </p:nvSpPr>
          <p:spPr>
            <a:xfrm>
              <a:off x="7054974" y="1190318"/>
              <a:ext cx="1408117" cy="194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7" name="直線コネクタ 7">
              <a:extLst>
                <a:ext uri="{FF2B5EF4-FFF2-40B4-BE49-F238E27FC236}">
                  <a16:creationId xmlns:a16="http://schemas.microsoft.com/office/drawing/2014/main" id="{CA293DCC-C2EE-40D0-9722-A5EDCA1C50D8}"/>
                </a:ext>
              </a:extLst>
            </p:cNvPr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プレースホルダー 6">
            <a:extLst>
              <a:ext uri="{FF2B5EF4-FFF2-40B4-BE49-F238E27FC236}">
                <a16:creationId xmlns:a16="http://schemas.microsoft.com/office/drawing/2014/main" id="{99003E00-AC6D-4D35-BC16-A0B4ED1BE4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0386" y="8225328"/>
            <a:ext cx="8784973" cy="69708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59" name="テキスト プレースホルダー 6">
            <a:extLst>
              <a:ext uri="{FF2B5EF4-FFF2-40B4-BE49-F238E27FC236}">
                <a16:creationId xmlns:a16="http://schemas.microsoft.com/office/drawing/2014/main" id="{0B01BC80-A0CB-4601-A3F5-2E75B2B229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90386" y="9002380"/>
            <a:ext cx="8784963" cy="98753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68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1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704" r:id="rId8"/>
    <p:sldLayoutId id="2147483680" r:id="rId9"/>
    <p:sldLayoutId id="2147483686" r:id="rId10"/>
    <p:sldLayoutId id="2147483685" r:id="rId11"/>
    <p:sldLayoutId id="2147483696" r:id="rId12"/>
    <p:sldLayoutId id="2147483701" r:id="rId13"/>
    <p:sldLayoutId id="2147483703" r:id="rId14"/>
    <p:sldLayoutId id="2147483702" r:id="rId15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705" r:id="rId8"/>
    <p:sldLayoutId id="2147483677" r:id="rId9"/>
    <p:sldLayoutId id="2147483667" r:id="rId10"/>
    <p:sldLayoutId id="2147483683" r:id="rId11"/>
    <p:sldLayoutId id="2147483666" r:id="rId12"/>
    <p:sldLayoutId id="2147483691" r:id="rId13"/>
    <p:sldLayoutId id="2147483675" r:id="rId14"/>
    <p:sldLayoutId id="2147483682" r:id="rId15"/>
    <p:sldLayoutId id="2147483668" r:id="rId16"/>
    <p:sldLayoutId id="2147483687" r:id="rId17"/>
    <p:sldLayoutId id="2147483669" r:id="rId18"/>
    <p:sldLayoutId id="2147483678" r:id="rId19"/>
    <p:sldLayoutId id="2147483670" r:id="rId20"/>
    <p:sldLayoutId id="2147483671" r:id="rId21"/>
    <p:sldLayoutId id="2147483681" r:id="rId22"/>
    <p:sldLayoutId id="2147483690" r:id="rId23"/>
    <p:sldLayoutId id="2147483692" r:id="rId24"/>
    <p:sldLayoutId id="2147483693" r:id="rId25"/>
    <p:sldLayoutId id="2147483694" r:id="rId26"/>
    <p:sldLayoutId id="2147483699" r:id="rId27"/>
    <p:sldLayoutId id="2147483697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JEU DE DAME </a:t>
            </a:r>
            <a:r>
              <a:rPr lang="en-US" altLang="ja-JP" dirty="0">
                <a:solidFill>
                  <a:schemeClr val="accent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970757" y="5359747"/>
            <a:ext cx="16344898" cy="1151905"/>
          </a:xfrm>
        </p:spPr>
        <p:txBody>
          <a:bodyPr/>
          <a:lstStyle/>
          <a:p>
            <a:r>
              <a:rPr lang="en-US" altLang="ja-JP" dirty="0"/>
              <a:t>Bruno Costa &amp; Diogo Lopes Da Silva</a:t>
            </a:r>
            <a:br>
              <a:rPr lang="en-US" altLang="ja-JP" dirty="0"/>
            </a:br>
            <a:r>
              <a:rPr lang="en-US" altLang="ja-JP" dirty="0"/>
              <a:t>HE-Arc | Olivier Hüsser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WPF &amp; C# | 2021 - 2022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p:transition spd="slow">
    <p:wipe/>
  </p:transition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</a:t>
            </a:r>
            <a:r>
              <a:rPr kumimoji="1" lang="en-US" altLang="ja-JP" dirty="0"/>
              <a:t>erci </a:t>
            </a:r>
            <a:r>
              <a:rPr lang="en-US" altLang="ja-JP" dirty="0">
                <a:solidFill>
                  <a:schemeClr val="accent1"/>
                </a:solidFill>
              </a:rPr>
              <a:t>!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Des questions 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Bruno Costa &amp; Diogo Lopes Da Silva</a:t>
            </a:r>
          </a:p>
          <a:p>
            <a:r>
              <a:rPr lang="en-US" altLang="ja-JP" dirty="0"/>
              <a:t>2021 – 2022 | HE-Arc | WPF &amp; C#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E5F9286-F24F-400C-AEF8-5552B744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S</a:t>
            </a:r>
            <a:r>
              <a:rPr lang="en-US" altLang="ja-JP" dirty="0"/>
              <a:t>OMMAIRE</a:t>
            </a:r>
            <a:endParaRPr lang="fr-CH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E197DBE-63D3-4797-A12A-1D4BBF6F9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Introduction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B12C20F-F6E0-4CDA-B1C2-43453A6F6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Début de la présentation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7BC214-37FF-46E3-A22C-BDE0D48851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Explication du Jeu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55E054F-82B1-4589-B87F-3D396C5E55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Règles du Jeu de Dame 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199696-7186-4F7F-BBD4-D006EE446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Développement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2D79B87-FBC7-423C-92B9-5F7802663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Spécification de développement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037B65B-4D53-44D6-A2CB-26927C3AEF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Démonstration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A5E02E8-8496-41A4-873B-017A32F40E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CH" dirty="0"/>
              <a:t>Petite partie de Jeu de Dame X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9EE5B70-A160-485D-A3E7-127DF6F155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1497E854-3CA9-4ECE-9796-24E22EB591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CH" dirty="0"/>
              <a:t>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40097943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I</a:t>
            </a:r>
            <a:r>
              <a:rPr lang="en-US" altLang="ja-JP" dirty="0"/>
              <a:t>ntroduction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Projet WPF – C#</a:t>
            </a:r>
          </a:p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fr-CH" altLang="ja-JP" sz="3600" dirty="0"/>
              <a:t>Projet C# et WPF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Architecture MVVM</a:t>
            </a:r>
            <a:endParaRPr kumimoji="1" lang="fr-CH" altLang="ja-JP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Bindings &amp; DataTemplate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Styles et Trigger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Resources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Responsive Design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026" name="Picture 2" descr="Search: .net mvc Logo Vectors Free Download">
            <a:extLst>
              <a:ext uri="{FF2B5EF4-FFF2-40B4-BE49-F238E27FC236}">
                <a16:creationId xmlns:a16="http://schemas.microsoft.com/office/drawing/2014/main" id="{2AA823C1-7B67-4DC2-A04C-1A984406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382" y="4531432"/>
            <a:ext cx="35811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2654E61-A0A0-486D-8533-05874D67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1"/>
                </a:solidFill>
              </a:rPr>
              <a:t>E</a:t>
            </a:r>
            <a:r>
              <a:rPr lang="fr-CH" dirty="0"/>
              <a:t>xplication du </a:t>
            </a:r>
            <a:r>
              <a:rPr lang="fr-CH" dirty="0">
                <a:solidFill>
                  <a:schemeClr val="accent1"/>
                </a:solidFill>
              </a:rPr>
              <a:t>j</a:t>
            </a:r>
            <a:r>
              <a:rPr lang="fr-CH" dirty="0"/>
              <a:t>eu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357B5B-B788-4B81-A20C-93CE2016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FC0F7-672B-4760-B195-0D186B60C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23E6E09-5C91-4115-B437-8D6273B7E1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Règles, choix, spécifications et pouvoirs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B5BF829-90B5-4091-B14F-47C736CB9A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Règles du jeu de base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A4383FF8-2F0D-4407-96C4-98FE6DE31C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Changement de certains détails dans les règles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648AF05-7AA0-4D7D-AD99-8040449646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Pouvoirs spéciaux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5A6155D-8D82-4593-B210-7D80A032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76" y="4495068"/>
            <a:ext cx="2257286" cy="23049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3A7EC72-A2C7-42AA-A548-01F3F470F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87" y="3601778"/>
            <a:ext cx="4002863" cy="409155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9B65659-3BBF-4899-ACDE-97730BCEC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14" y="4711450"/>
            <a:ext cx="1872208" cy="187220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F0956B6-6432-4B94-AABB-D71223A2A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121" y="2420659"/>
            <a:ext cx="2819794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7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13" grpId="0" build="p"/>
      <p:bldP spid="15" grpId="0" build="p"/>
      <p:bldP spid="17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ja-JP" dirty="0">
                <a:solidFill>
                  <a:schemeClr val="accent1"/>
                </a:solidFill>
              </a:rPr>
              <a:t>D</a:t>
            </a:r>
            <a:r>
              <a:rPr lang="fr-CH" altLang="ja-JP" dirty="0"/>
              <a:t>éveloppement</a:t>
            </a:r>
            <a:endParaRPr kumimoji="1" lang="fr-CH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Model</a:t>
            </a:r>
          </a:p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Utilisation du pattern Singleton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Utilisation de l’Observer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126440-22B3-46AF-A2CB-D91277895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2" r="21409" b="2908"/>
          <a:stretch/>
        </p:blipFill>
        <p:spPr>
          <a:xfrm>
            <a:off x="11375454" y="4516155"/>
            <a:ext cx="4176463" cy="22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06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ja-JP" dirty="0">
                <a:solidFill>
                  <a:schemeClr val="accent1"/>
                </a:solidFill>
              </a:rPr>
              <a:t>D</a:t>
            </a:r>
            <a:r>
              <a:rPr lang="fr-CH" altLang="ja-JP" dirty="0"/>
              <a:t>éveloppement</a:t>
            </a:r>
            <a:endParaRPr kumimoji="1" lang="fr-CH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ViewModel</a:t>
            </a:r>
          </a:p>
          <a:p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8B389BDA-EDE3-46B8-B0C8-EC117B13E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6322" y="2839244"/>
            <a:ext cx="15913768" cy="56166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Utilisation du patron Command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Quelques événements pour remonter l’info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Plusieurs bindings au même instant : CompositeCollection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Gestion du clic et des pions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E158DE-8301-4AC0-9458-5544B0C6C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1" b="6910"/>
          <a:stretch/>
        </p:blipFill>
        <p:spPr>
          <a:xfrm>
            <a:off x="12239550" y="4999484"/>
            <a:ext cx="535463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88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ja-JP" dirty="0">
                <a:solidFill>
                  <a:schemeClr val="accent1"/>
                </a:solidFill>
              </a:rPr>
              <a:t>D</a:t>
            </a:r>
            <a:r>
              <a:rPr lang="fr-CH" altLang="ja-JP" dirty="0"/>
              <a:t>éveloppement</a:t>
            </a:r>
            <a:endParaRPr kumimoji="1" lang="fr-CH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View</a:t>
            </a:r>
          </a:p>
          <a:p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8B389BDA-EDE3-46B8-B0C8-EC117B13E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6322" y="2839244"/>
            <a:ext cx="15913768" cy="56166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ItemsControl et DataTemplate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Utilisation d’un dictionnaire de ressources (Styles et Converter)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3600" dirty="0"/>
              <a:t>L’application est responsive : ViewBox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B87E23-464C-474C-A77F-2679E617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29" y="7375748"/>
            <a:ext cx="9197658" cy="5476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40DA7A-CC0E-4CA8-86AD-673F15A2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074" y="3756579"/>
            <a:ext cx="569674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57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0D28E54-E170-4233-966B-98A5D2F0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7BCFF5"/>
                </a:solidFill>
              </a:rPr>
              <a:t>D</a:t>
            </a:r>
            <a:r>
              <a:rPr lang="fr-CH" dirty="0"/>
              <a:t>émonstration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99E6EA6-23A6-442C-9FE5-A9DE990A64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Une petite partie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E09E5B-2BD0-41B8-887A-FB640D0854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04642" y="9639300"/>
            <a:ext cx="10728325" cy="547688"/>
          </a:xfrm>
          <a:prstGeom prst="rect">
            <a:avLst/>
          </a:prstGeom>
          <a:noFill/>
        </p:spPr>
        <p:txBody>
          <a:bodyPr vert="horz" lIns="163275" tIns="81638" rIns="163275" bIns="81638" rtlCol="0" anchor="b"/>
          <a:lstStyle/>
          <a:p>
            <a:pPr algn="r"/>
            <a:r>
              <a:rPr lang="en-US" altLang="ja-JP" sz="2100" dirty="0">
                <a:solidFill>
                  <a:schemeClr val="tx1">
                    <a:tint val="75000"/>
                    <a:alpha val="80000"/>
                  </a:schemeClr>
                </a:solidFill>
              </a:rPr>
              <a:t>HE-Arc | WPF &amp; C#</a:t>
            </a:r>
            <a:endParaRPr lang="ja-JP" altLang="en-US" sz="2100" dirty="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A5185-05D8-4E2D-9C61-B71F601FB1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5696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C0AD059-5DC6-4E73-97F7-1181E143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C</a:t>
            </a:r>
            <a:r>
              <a:rPr lang="en-US" altLang="ja-JP" dirty="0"/>
              <a:t>onclusion</a:t>
            </a:r>
            <a:endParaRPr lang="fr-CH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B5BF98-3FDA-4A16-9316-FBCCED83C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WPF &amp; C#</a:t>
            </a:r>
            <a:endParaRPr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17D862-3699-41D9-84F5-1732ACE51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4C351F-1CEB-4686-AF68-89C38D672E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Améliorations possible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792D0DC-BEEB-48A2-A023-B7274157D0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altLang="ja-JP" dirty="0"/>
              <a:t>Quelques petits bugs restants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9D6160A-A709-44BE-B924-88F2B29A2E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altLang="ja-JP" dirty="0"/>
              <a:t>Animations de déplacement et des pouvoirs</a:t>
            </a:r>
            <a:endParaRPr lang="fr-CH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9A84B59-B561-47D6-963C-CB4795823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altLang="ja-JP" dirty="0"/>
              <a:t>Musiques &amp; Bruitages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39387FC-BBAC-42F7-89CB-6BC5B77B03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altLang="ja-JP" dirty="0"/>
              <a:t>Amélioration de l’interface graphique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36F4D2D-C05B-44C8-A886-661A496EA9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altLang="ja-JP" dirty="0"/>
              <a:t>Fonctionnalités supplémentaires</a:t>
            </a:r>
          </a:p>
        </p:txBody>
      </p:sp>
    </p:spTree>
    <p:extLst>
      <p:ext uri="{BB962C8B-B14F-4D97-AF65-F5344CB8AC3E}">
        <p14:creationId xmlns:p14="http://schemas.microsoft.com/office/powerpoint/2010/main" val="238648548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401</Words>
  <Application>Microsoft Office PowerPoint</Application>
  <PresentationFormat>Personnalisé</PresentationFormat>
  <Paragraphs>106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Crimson Text</vt:lpstr>
      <vt:lpstr>Title</vt:lpstr>
      <vt:lpstr>Contents</vt:lpstr>
      <vt:lpstr>JEU DE DAME X</vt:lpstr>
      <vt:lpstr>SOMMAIRE</vt:lpstr>
      <vt:lpstr>Introduction</vt:lpstr>
      <vt:lpstr>Explication du jeu</vt:lpstr>
      <vt:lpstr>Développement</vt:lpstr>
      <vt:lpstr>Développement</vt:lpstr>
      <vt:lpstr>Développement</vt:lpstr>
      <vt:lpstr>Démonstration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Bruno Costa</cp:lastModifiedBy>
  <cp:revision>129</cp:revision>
  <dcterms:created xsi:type="dcterms:W3CDTF">2015-02-26T15:14:38Z</dcterms:created>
  <dcterms:modified xsi:type="dcterms:W3CDTF">2022-01-21T08:56:07Z</dcterms:modified>
</cp:coreProperties>
</file>