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3" r:id="rId3"/>
    <p:sldId id="265" r:id="rId4"/>
    <p:sldId id="269" r:id="rId5"/>
    <p:sldId id="264" r:id="rId6"/>
    <p:sldId id="270" r:id="rId7"/>
    <p:sldId id="272" r:id="rId8"/>
    <p:sldId id="268" r:id="rId9"/>
    <p:sldId id="273" r:id="rId10"/>
    <p:sldId id="267" r:id="rId11"/>
  </p:sldIdLst>
  <p:sldSz cx="12192000" cy="6858000"/>
  <p:notesSz cx="6858000" cy="9144000"/>
  <p:defaultTextStyle>
    <a:defPPr>
      <a:defRPr lang="id-ID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>
      <p:cViewPr>
        <p:scale>
          <a:sx n="100" d="100"/>
          <a:sy n="100" d="100"/>
        </p:scale>
        <p:origin x="93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45D201D-2F0F-4A23-8054-6BE5F6FEF5A4}" type="datetimeFigureOut">
              <a:rPr lang="id-ID"/>
              <a:pPr>
                <a:defRPr/>
              </a:pPr>
              <a:t>11/07/2023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F5DCE10-03D4-4D0C-B0EF-CCFA787AAFE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E21289E-0CCD-4EBC-BBDF-22D09BE2FCEB}" type="datetimeFigureOut">
              <a:rPr lang="id-ID"/>
              <a:pPr>
                <a:defRPr/>
              </a:pPr>
              <a:t>11/07/2023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26D0B92-A023-4670-B5CE-0A7E54553AD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22555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 userDrawn="1"/>
        </p:nvSpPr>
        <p:spPr>
          <a:xfrm>
            <a:off x="10283825" y="188913"/>
            <a:ext cx="1765300" cy="276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700" spc="6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QUANTIITES PRESENTATION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44575" y="0"/>
            <a:ext cx="5138738" cy="6022975"/>
          </a:xfrm>
        </p:spPr>
        <p:txBody>
          <a:bodyPr rtlCol="0">
            <a:normAutofit/>
          </a:bodyPr>
          <a:lstStyle/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33437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 userDrawn="1"/>
        </p:nvSpPr>
        <p:spPr>
          <a:xfrm>
            <a:off x="10283825" y="188913"/>
            <a:ext cx="1765300" cy="276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700" spc="6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QUANTIITES PRESENTATION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68572" y="913492"/>
            <a:ext cx="5254172" cy="5297715"/>
          </a:xfrm>
        </p:spPr>
        <p:txBody>
          <a:bodyPr rtlCol="0">
            <a:normAutofit/>
          </a:bodyPr>
          <a:lstStyle/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8888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 userDrawn="1"/>
        </p:nvSpPr>
        <p:spPr>
          <a:xfrm>
            <a:off x="10283825" y="188913"/>
            <a:ext cx="1765300" cy="276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700" spc="6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QUANTIITES PRESENTATION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294743" y="828674"/>
            <a:ext cx="8418513" cy="5441497"/>
          </a:xfrm>
        </p:spPr>
        <p:txBody>
          <a:bodyPr rtlCol="0">
            <a:normAutofit/>
          </a:bodyPr>
          <a:lstStyle/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48175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 userDrawn="1"/>
        </p:nvSpPr>
        <p:spPr>
          <a:xfrm>
            <a:off x="10283825" y="188913"/>
            <a:ext cx="1765300" cy="276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700" spc="6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QUANTIITES PRESENTATION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000" y="0"/>
            <a:ext cx="5600700" cy="6350000"/>
          </a:xfrm>
        </p:spPr>
        <p:txBody>
          <a:bodyPr rtlCol="0">
            <a:normAutofit/>
          </a:bodyPr>
          <a:lstStyle/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03194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 userDrawn="1"/>
        </p:nvSpPr>
        <p:spPr>
          <a:xfrm>
            <a:off x="10283825" y="188913"/>
            <a:ext cx="1765300" cy="276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700" spc="6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QUANTIITES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4754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 userDrawn="1"/>
        </p:nvSpPr>
        <p:spPr>
          <a:xfrm>
            <a:off x="10283825" y="188913"/>
            <a:ext cx="1765300" cy="276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z="700" spc="6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QUANTIITES PRESENTATION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219200" y="1560512"/>
            <a:ext cx="5207001" cy="1262063"/>
          </a:xfrm>
        </p:spPr>
        <p:txBody>
          <a:bodyPr rtlCol="0">
            <a:normAutofit/>
          </a:bodyPr>
          <a:lstStyle/>
          <a:p>
            <a:pPr lvl="0"/>
            <a:endParaRPr lang="id-ID" noProof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219199" y="2822575"/>
            <a:ext cx="5207001" cy="1262063"/>
          </a:xfrm>
        </p:spPr>
        <p:txBody>
          <a:bodyPr rtlCol="0">
            <a:normAutofit/>
          </a:bodyPr>
          <a:lstStyle/>
          <a:p>
            <a:pPr lvl="0"/>
            <a:endParaRPr lang="id-ID" noProof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219198" y="4084638"/>
            <a:ext cx="5207001" cy="1262063"/>
          </a:xfrm>
        </p:spPr>
        <p:txBody>
          <a:bodyPr rtlCol="0">
            <a:normAutofit/>
          </a:bodyPr>
          <a:lstStyle/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90092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  <a:endParaRPr lang="id-ID" altLang="ko-K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id-ID" altLang="ko-K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E9BED8F-E21A-46F0-A531-A425DA4C3213}" type="datetimeFigureOut">
              <a:rPr lang="id-ID"/>
              <a:pPr>
                <a:defRPr/>
              </a:pPr>
              <a:t>11/07/2023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E67D548-5151-43AB-AE16-237AC3AD024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9448"/>
            <a:ext cx="12192000" cy="683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잘린 사각형 8"/>
          <p:cNvSpPr/>
          <p:nvPr/>
        </p:nvSpPr>
        <p:spPr>
          <a:xfrm>
            <a:off x="171449" y="200025"/>
            <a:ext cx="11839575" cy="6479546"/>
          </a:xfrm>
          <a:prstGeom prst="snip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-9526"/>
            <a:ext cx="12192000" cy="6867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35161" y="3686134"/>
            <a:ext cx="5857875" cy="9175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pc="20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2023.07.10</a:t>
            </a:r>
            <a:endParaRPr lang="id-ID" spc="2000" dirty="0" smtClean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292" name="Subtitle 2"/>
          <p:cNvSpPr txBox="1">
            <a:spLocks/>
          </p:cNvSpPr>
          <p:nvPr/>
        </p:nvSpPr>
        <p:spPr bwMode="auto">
          <a:xfrm>
            <a:off x="79246" y="1775560"/>
            <a:ext cx="696970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ko-KR" sz="4800" dirty="0" smtClean="0">
                <a:latin typeface="Taken by Vultures Demo" pitchFamily="2" charset="0"/>
                <a:cs typeface="Lato" pitchFamily="34" charset="0"/>
              </a:rPr>
              <a:t>Jo Malone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ko-KR" sz="4800" dirty="0" smtClean="0">
                <a:latin typeface="Taken by Vultures Demo" pitchFamily="2" charset="0"/>
                <a:cs typeface="Lato" pitchFamily="34" charset="0"/>
              </a:rPr>
              <a:t>Perfume website</a:t>
            </a:r>
            <a:endParaRPr lang="id-ID" altLang="ko-KR" sz="4800" dirty="0">
              <a:latin typeface="Taken by Vultures Demo" pitchFamily="2" charset="0"/>
              <a:cs typeface="Lat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2141" y="4603709"/>
            <a:ext cx="18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BY SEOYEON PARK</a:t>
            </a:r>
            <a:endParaRPr lang="ko-KR" alt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7068504" y="2403321"/>
            <a:ext cx="3369528" cy="4220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id-ID" sz="3200" spc="16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CONTENT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068504" y="3547114"/>
            <a:ext cx="1825661" cy="3646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spc="300" dirty="0" smtClean="0"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First.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spc="300" dirty="0" smtClean="0"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Second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spc="300" dirty="0" smtClean="0"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Third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spc="300" dirty="0" smtClean="0"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Fourth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9513254" y="3516157"/>
            <a:ext cx="1825661" cy="3646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ko-KR" altLang="en-US" sz="2000" spc="3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기획</a:t>
            </a:r>
            <a:endParaRPr lang="en-US" altLang="ko-KR" sz="2000" spc="300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ko-KR" altLang="en-US" sz="2000" spc="3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화면설계</a:t>
            </a:r>
            <a:endParaRPr lang="en-US" altLang="ko-KR" sz="2000" spc="300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ko-KR" altLang="en-US" sz="2000" spc="300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코드구현</a:t>
            </a:r>
            <a:endParaRPr lang="en-US" altLang="ko-KR" sz="2000" spc="300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ko-KR" altLang="en-US" sz="2000" spc="3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소감</a:t>
            </a:r>
            <a:endParaRPr lang="id-ID" sz="2000" spc="300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219442" y="4657571"/>
            <a:ext cx="1353506" cy="3646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id-ID" sz="2000" spc="300" dirty="0" smtClean="0">
              <a:latin typeface="Kelson Sans" panose="02000500000000000000" pitchFamily="50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93035" y="1638145"/>
            <a:ext cx="4613615" cy="40959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19448"/>
            <a:ext cx="12192000" cy="683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대각선 방향의 모서리가 잘린 사각형 31"/>
          <p:cNvSpPr/>
          <p:nvPr/>
        </p:nvSpPr>
        <p:spPr>
          <a:xfrm>
            <a:off x="171449" y="200025"/>
            <a:ext cx="11839575" cy="6479546"/>
          </a:xfrm>
          <a:prstGeom prst="snip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384" y="374650"/>
            <a:ext cx="4590940" cy="5616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3" name="TextBox 32"/>
          <p:cNvSpPr txBox="1"/>
          <p:nvPr/>
        </p:nvSpPr>
        <p:spPr>
          <a:xfrm>
            <a:off x="580750" y="200025"/>
            <a:ext cx="2784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sz="4800" dirty="0" smtClean="0"/>
              <a:t>소감</a:t>
            </a:r>
            <a:endParaRPr lang="en-US" altLang="ko-KR" sz="4800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마무리</a:t>
            </a:r>
            <a:endParaRPr lang="en-US" altLang="ko-KR" dirty="0" smtClean="0"/>
          </a:p>
        </p:txBody>
      </p:sp>
      <p:sp>
        <p:nvSpPr>
          <p:cNvPr id="37" name="대각선 방향의 모서리가 둥근 사각형 36"/>
          <p:cNvSpPr/>
          <p:nvPr/>
        </p:nvSpPr>
        <p:spPr>
          <a:xfrm>
            <a:off x="228115" y="1765597"/>
            <a:ext cx="6909285" cy="3320753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9681" y="2198544"/>
            <a:ext cx="672972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첫 포토폴리오를 만들어보니 주제와 와이어 프레임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err="1" smtClean="0"/>
              <a:t>프로토</a:t>
            </a:r>
            <a:r>
              <a:rPr lang="ko-KR" altLang="en-US" sz="1400" dirty="0" smtClean="0"/>
              <a:t> 타입을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신중하게 결정하지 못하거나 </a:t>
            </a:r>
            <a:endParaRPr lang="en-US" altLang="ko-KR" sz="1400" dirty="0" smtClean="0"/>
          </a:p>
          <a:p>
            <a:r>
              <a:rPr lang="ko-KR" altLang="en-US" sz="1400" dirty="0" smtClean="0"/>
              <a:t>수정한 부분들이 많아 작업 후 </a:t>
            </a:r>
            <a:r>
              <a:rPr lang="ko-KR" altLang="en-US" sz="1400" dirty="0" err="1" smtClean="0"/>
              <a:t>완성작을</a:t>
            </a:r>
            <a:r>
              <a:rPr lang="ko-KR" altLang="en-US" sz="1400" dirty="0" smtClean="0"/>
              <a:t> 봤을 때 아쉬움이 많이 남아있습니다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또한 페이지 사이즈 조정이 저에겐 </a:t>
            </a:r>
            <a:r>
              <a:rPr lang="ko-KR" altLang="en-US" sz="1400" dirty="0" smtClean="0"/>
              <a:t>어려운 부분이 </a:t>
            </a:r>
            <a:r>
              <a:rPr lang="ko-KR" altLang="en-US" sz="1400" dirty="0" smtClean="0"/>
              <a:t>있었고 </a:t>
            </a:r>
            <a:endParaRPr lang="en-US" altLang="ko-KR" sz="1400" dirty="0" smtClean="0"/>
          </a:p>
          <a:p>
            <a:r>
              <a:rPr lang="ko-KR" altLang="en-US" sz="1400" dirty="0" smtClean="0"/>
              <a:t>메인 페이지를 만들고 나서야  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타사의 인터넷 페이지와 비교해보니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사이즈에 문제가 있다는 걸 알게 되면서</a:t>
            </a:r>
            <a:endParaRPr lang="en-US" altLang="ko-KR" sz="1400" dirty="0" smtClean="0"/>
          </a:p>
          <a:p>
            <a:r>
              <a:rPr lang="ko-KR" altLang="en-US" sz="1400" dirty="0" smtClean="0"/>
              <a:t>그 후에 서브 페이지는 조정하여 만들었고 빈 공간은 많았지만 만족했습니다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이번 포토폴리오는 첫 작품을 만든 것처럼 뿌듯함을 느꼈고 이번과 다르게 </a:t>
            </a:r>
            <a:endParaRPr lang="en-US" altLang="ko-KR" sz="1400" dirty="0" smtClean="0"/>
          </a:p>
          <a:p>
            <a:r>
              <a:rPr lang="ko-KR" altLang="en-US" sz="1400" dirty="0" smtClean="0"/>
              <a:t>다음 포토폴리오를 진행할 때에는 전의 부족한 점을 채울 수 있도록 노력할 셈입니다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9448"/>
            <a:ext cx="12192000" cy="683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대각선 방향의 모서리가 잘린 사각형 13"/>
          <p:cNvSpPr/>
          <p:nvPr/>
        </p:nvSpPr>
        <p:spPr>
          <a:xfrm>
            <a:off x="171449" y="200025"/>
            <a:ext cx="11839575" cy="6479546"/>
          </a:xfrm>
          <a:prstGeom prst="snip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4121" y="531555"/>
            <a:ext cx="278426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sz="4000" dirty="0" smtClean="0"/>
              <a:t>기획</a:t>
            </a:r>
            <a:endParaRPr lang="en-US" altLang="ko-KR" sz="4000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브랜드 소개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6246" y="2185294"/>
            <a:ext cx="584006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조 말론 런던은 영국의 뿌리에 </a:t>
            </a:r>
            <a:r>
              <a:rPr lang="ko-KR" altLang="en-US" sz="1200" dirty="0" smtClean="0"/>
              <a:t>기반을 </a:t>
            </a:r>
            <a:r>
              <a:rPr lang="ko-KR" altLang="en-US" sz="1200" dirty="0"/>
              <a:t>둔 브랜드 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풍경을 </a:t>
            </a:r>
            <a:r>
              <a:rPr lang="ko-KR" altLang="en-US" sz="1200" dirty="0"/>
              <a:t>향한 애정과 독특함을 즐기는 것은 </a:t>
            </a:r>
            <a:r>
              <a:rPr lang="ko-KR" altLang="en-US" sz="1200" dirty="0" smtClean="0"/>
              <a:t>우리가 </a:t>
            </a:r>
            <a:r>
              <a:rPr lang="ko-KR" altLang="en-US" sz="1200" dirty="0"/>
              <a:t>하는 모든 일의 초석이 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우리에게 </a:t>
            </a:r>
            <a:r>
              <a:rPr lang="ko-KR" altLang="en-US" sz="1200" dirty="0"/>
              <a:t>집 보다 더 편한 곳은 없기 </a:t>
            </a:r>
            <a:r>
              <a:rPr lang="ko-KR" altLang="en-US" sz="1200" dirty="0" smtClean="0"/>
              <a:t>때문에</a:t>
            </a:r>
            <a:endParaRPr lang="en-US" altLang="ko-KR" sz="1200" dirty="0"/>
          </a:p>
          <a:p>
            <a:r>
              <a:rPr lang="ko-KR" altLang="en-US" sz="1200" dirty="0" smtClean="0"/>
              <a:t>조 </a:t>
            </a:r>
            <a:r>
              <a:rPr lang="ko-KR" altLang="en-US" sz="1200" dirty="0"/>
              <a:t>말론 런던 제품의 </a:t>
            </a:r>
            <a:r>
              <a:rPr lang="en-US" altLang="ko-KR" sz="1200" dirty="0"/>
              <a:t>97%</a:t>
            </a:r>
            <a:r>
              <a:rPr lang="ko-KR" altLang="en-US" sz="1200" dirty="0"/>
              <a:t>는 모두 본국인 영국에서 만들어집니다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조 </a:t>
            </a:r>
            <a:r>
              <a:rPr lang="ko-KR" altLang="en-US" sz="1200" dirty="0"/>
              <a:t>말론 런던의 캔들은 </a:t>
            </a:r>
            <a:r>
              <a:rPr lang="ko-KR" altLang="en-US" sz="1200" dirty="0" err="1"/>
              <a:t>사우스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다운스에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위치한 옛 </a:t>
            </a:r>
            <a:r>
              <a:rPr lang="ko-KR" altLang="en-US" sz="1200" dirty="0" err="1"/>
              <a:t>낙농장에서</a:t>
            </a:r>
            <a:r>
              <a:rPr lang="ko-KR" altLang="en-US" sz="1200" dirty="0"/>
              <a:t> 손수 제작됩니다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각각의 </a:t>
            </a:r>
            <a:r>
              <a:rPr lang="ko-KR" altLang="en-US" sz="1200" dirty="0"/>
              <a:t>캔들은 솜씨 좋은 장인 </a:t>
            </a:r>
            <a:r>
              <a:rPr lang="en-US" altLang="ko-KR" sz="1200" dirty="0"/>
              <a:t>16</a:t>
            </a:r>
            <a:r>
              <a:rPr lang="ko-KR" altLang="en-US" sz="1200" dirty="0"/>
              <a:t>명의 손을 거치며</a:t>
            </a:r>
            <a:r>
              <a:rPr lang="en-US" altLang="ko-KR" sz="1200" dirty="0"/>
              <a:t>, </a:t>
            </a:r>
            <a:endParaRPr lang="en-US" altLang="ko-KR" sz="1200" dirty="0" smtClean="0"/>
          </a:p>
          <a:p>
            <a:r>
              <a:rPr lang="ko-KR" altLang="en-US" sz="1200" dirty="0" smtClean="0"/>
              <a:t>이러한 </a:t>
            </a:r>
            <a:r>
              <a:rPr lang="ko-KR" altLang="en-US" sz="1200" dirty="0"/>
              <a:t>과정 자체가 예술과 인내심에 대한 교훈을 일깨워줍니다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조 말론 런던 제품의 </a:t>
            </a:r>
            <a:r>
              <a:rPr lang="en-US" altLang="ko-KR" sz="1200" dirty="0"/>
              <a:t>90%</a:t>
            </a:r>
            <a:r>
              <a:rPr lang="ko-KR" altLang="en-US" sz="1200" dirty="0"/>
              <a:t>는 주요 생산 시설이 위치한 햄프셔에서 만들어집니다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/>
              <a:t>특수한 목적을 가지고 세워진 </a:t>
            </a:r>
            <a:r>
              <a:rPr lang="ko-KR" altLang="en-US" sz="1200" dirty="0" err="1"/>
              <a:t>휘트먼</a:t>
            </a:r>
            <a:r>
              <a:rPr lang="ko-KR" altLang="en-US" sz="1200" dirty="0"/>
              <a:t> 연구소</a:t>
            </a:r>
            <a:r>
              <a:rPr lang="en-US" altLang="ko-KR" sz="1200" dirty="0"/>
              <a:t>(Whitman Laboratories)</a:t>
            </a:r>
            <a:r>
              <a:rPr lang="ko-KR" altLang="en-US" sz="1200" dirty="0"/>
              <a:t>는 </a:t>
            </a:r>
            <a:endParaRPr lang="en-US" altLang="ko-KR" sz="1200" dirty="0" smtClean="0"/>
          </a:p>
          <a:p>
            <a:r>
              <a:rPr lang="ko-KR" altLang="en-US" sz="1200" dirty="0" smtClean="0"/>
              <a:t>메가와트 </a:t>
            </a:r>
            <a:r>
              <a:rPr lang="ko-KR" altLang="en-US" sz="1200" dirty="0"/>
              <a:t>태양광 발전 시스템을 갖추었으며</a:t>
            </a:r>
            <a:r>
              <a:rPr lang="en-US" altLang="ko-KR" sz="1200" dirty="0"/>
              <a:t>, </a:t>
            </a:r>
            <a:endParaRPr lang="en-US" altLang="ko-KR" sz="1200" dirty="0" smtClean="0"/>
          </a:p>
          <a:p>
            <a:r>
              <a:rPr lang="ko-KR" altLang="en-US" sz="1200" dirty="0" smtClean="0"/>
              <a:t>부지 </a:t>
            </a:r>
            <a:r>
              <a:rPr lang="ko-KR" altLang="en-US" sz="1200" dirty="0"/>
              <a:t>내 연간 전기 수요의 </a:t>
            </a:r>
            <a:r>
              <a:rPr lang="en-US" altLang="ko-KR" sz="1200" dirty="0"/>
              <a:t>12-14%</a:t>
            </a:r>
            <a:r>
              <a:rPr lang="ko-KR" altLang="en-US" sz="1200" dirty="0"/>
              <a:t>를 </a:t>
            </a:r>
            <a:r>
              <a:rPr lang="ko-KR" altLang="en-US" sz="1200" dirty="0" smtClean="0"/>
              <a:t>충당합니다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/>
              <a:t> </a:t>
            </a:r>
            <a:endParaRPr lang="en-US" altLang="ko-KR" sz="1200" dirty="0"/>
          </a:p>
          <a:p>
            <a:r>
              <a:rPr lang="ko-KR" altLang="en-US" sz="1200" dirty="0"/>
              <a:t>조 말론 런던의 고향인 영국에서 앞으로도 최대한 많은 것을 조달할 수 있도록 </a:t>
            </a:r>
            <a:r>
              <a:rPr lang="ko-KR" altLang="en-US" sz="1200" dirty="0" smtClean="0"/>
              <a:t>하면서</a:t>
            </a:r>
            <a:endParaRPr lang="en-US" altLang="ko-KR" sz="1200" dirty="0" smtClean="0"/>
          </a:p>
          <a:p>
            <a:r>
              <a:rPr lang="ko-KR" altLang="en-US" sz="1200" dirty="0" smtClean="0"/>
              <a:t>우리는 </a:t>
            </a:r>
            <a:r>
              <a:rPr lang="ko-KR" altLang="en-US" sz="1200" dirty="0"/>
              <a:t>최선을 다해 환경 보호에 나서고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228115" y="203200"/>
            <a:ext cx="6909285" cy="6451599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개체 틀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4" b="9354"/>
          <a:stretch>
            <a:fillRect/>
          </a:stretch>
        </p:blipFill>
        <p:spPr>
          <a:xfrm>
            <a:off x="6309991" y="960528"/>
            <a:ext cx="5156953" cy="52021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65" y="245564"/>
            <a:ext cx="1473001" cy="873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19448"/>
            <a:ext cx="12192000" cy="683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대각선 방향의 모서리가 잘린 사각형 10"/>
          <p:cNvSpPr/>
          <p:nvPr/>
        </p:nvSpPr>
        <p:spPr>
          <a:xfrm>
            <a:off x="171449" y="200025"/>
            <a:ext cx="11839575" cy="6479546"/>
          </a:xfrm>
          <a:prstGeom prst="snip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708024" y="730930"/>
            <a:ext cx="10779125" cy="538162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17600" y="1430338"/>
            <a:ext cx="4381500" cy="4318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id-ID" sz="1800" b="1" spc="1600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350" y="2938463"/>
            <a:ext cx="3810000" cy="17176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200" spc="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dolor sit amet, lacus nulla ac netus nibh aliquet, porttitor ligula justo libero vivamus porttitor dolor, conubia mollit. Sapien nam suspendisse, tincidunt eget ante tincidunt</a:t>
            </a:r>
          </a:p>
        </p:txBody>
      </p:sp>
      <p:pic>
        <p:nvPicPr>
          <p:cNvPr id="8" name="그림 개체 틀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 b="12222"/>
          <a:stretch>
            <a:fillRect/>
          </a:stretch>
        </p:blipFill>
        <p:spPr>
          <a:xfrm>
            <a:off x="1283697" y="1126218"/>
            <a:ext cx="4049306" cy="4591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8702880" y="661809"/>
            <a:ext cx="2784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sz="3600" dirty="0" smtClean="0"/>
              <a:t>화면 설계</a:t>
            </a:r>
            <a:endParaRPr lang="en-US" altLang="ko-KR" sz="3600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페르소나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665197" y="1662083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이름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이리야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657148" y="2366139"/>
            <a:ext cx="441338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성격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활발</a:t>
            </a:r>
            <a:endParaRPr lang="en-US" altLang="ko-KR" sz="1600" dirty="0" smtClean="0"/>
          </a:p>
          <a:p>
            <a:r>
              <a:rPr lang="ko-KR" altLang="en-US" sz="1600" dirty="0" smtClean="0"/>
              <a:t>취미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향수 수집하기</a:t>
            </a:r>
            <a:endParaRPr lang="en-US" altLang="ko-KR" sz="1600" dirty="0" smtClean="0"/>
          </a:p>
          <a:p>
            <a:r>
              <a:rPr lang="ko-KR" altLang="en-US" sz="1600" dirty="0" smtClean="0"/>
              <a:t>사는 곳 </a:t>
            </a:r>
            <a:r>
              <a:rPr lang="en-US" altLang="ko-KR" sz="1600" dirty="0" smtClean="0"/>
              <a:t>: 000 000 00</a:t>
            </a:r>
            <a:r>
              <a:rPr lang="ko-KR" altLang="en-US" sz="1600" dirty="0" smtClean="0"/>
              <a:t>동 </a:t>
            </a:r>
            <a:r>
              <a:rPr lang="en-US" altLang="ko-KR" sz="1600" dirty="0" smtClean="0"/>
              <a:t>00-0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향수 수집하는 걸 좋아하는 </a:t>
            </a:r>
            <a:r>
              <a:rPr lang="ko-KR" altLang="en-US" sz="1600" dirty="0" err="1" smtClean="0"/>
              <a:t>이리야는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주일에 한 번 향수를 구입하는 편이다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하지만 워낙 비슷한 향을 가진 향수들이 많아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이제는 색다른 향이 나는 향수를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얻고 싶어한다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어디 괜찮은 향수 쇼핑몰 어디 없을까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9448"/>
            <a:ext cx="12192000" cy="683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대각선 방향의 모서리가 잘린 사각형 9"/>
          <p:cNvSpPr/>
          <p:nvPr/>
        </p:nvSpPr>
        <p:spPr>
          <a:xfrm>
            <a:off x="171449" y="200025"/>
            <a:ext cx="11839575" cy="6479546"/>
          </a:xfrm>
          <a:prstGeom prst="snip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117600" y="1430338"/>
            <a:ext cx="4381500" cy="4318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id-ID" sz="1800" b="1" spc="1600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SERVICE</a:t>
            </a:r>
          </a:p>
        </p:txBody>
      </p:sp>
      <p:sp>
        <p:nvSpPr>
          <p:cNvPr id="18" name="Rectangle 6"/>
          <p:cNvSpPr/>
          <p:nvPr/>
        </p:nvSpPr>
        <p:spPr>
          <a:xfrm>
            <a:off x="1403350" y="2938463"/>
            <a:ext cx="3810000" cy="17176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200" spc="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dolor sit amet, lacus nulla ac netus nibh aliquet, porttitor ligula justo libero vivamus porttitor dolor, conubia mollit. Sapien nam suspendisse, tincidunt eget ante tincidunt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8" r="18674"/>
          <a:stretch/>
        </p:blipFill>
        <p:spPr>
          <a:xfrm>
            <a:off x="1278615" y="1093674"/>
            <a:ext cx="4059470" cy="4656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3"/>
          <p:cNvSpPr/>
          <p:nvPr/>
        </p:nvSpPr>
        <p:spPr>
          <a:xfrm>
            <a:off x="708024" y="730930"/>
            <a:ext cx="10779125" cy="538162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02880" y="661809"/>
            <a:ext cx="2784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sz="3600" dirty="0" smtClean="0"/>
              <a:t>화면 설계</a:t>
            </a:r>
            <a:endParaRPr lang="en-US" altLang="ko-KR" sz="3600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페르소나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657148" y="2366139"/>
            <a:ext cx="456727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성격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긍정적</a:t>
            </a:r>
            <a:endParaRPr lang="en-US" altLang="ko-KR" sz="1600" dirty="0" smtClean="0"/>
          </a:p>
          <a:p>
            <a:r>
              <a:rPr lang="ko-KR" altLang="en-US" sz="1600" dirty="0" smtClean="0"/>
              <a:t>취미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청소</a:t>
            </a:r>
            <a:endParaRPr lang="en-US" altLang="ko-KR" sz="1600" dirty="0" smtClean="0"/>
          </a:p>
          <a:p>
            <a:r>
              <a:rPr lang="ko-KR" altLang="en-US" sz="1600" dirty="0" smtClean="0"/>
              <a:t>사는 곳 </a:t>
            </a:r>
            <a:r>
              <a:rPr lang="en-US" altLang="ko-KR" sz="1600" dirty="0" smtClean="0"/>
              <a:t>: 000 000 00</a:t>
            </a:r>
            <a:r>
              <a:rPr lang="ko-KR" altLang="en-US" sz="1600" dirty="0" smtClean="0"/>
              <a:t>동 </a:t>
            </a:r>
            <a:r>
              <a:rPr lang="en-US" altLang="ko-KR" sz="1600" dirty="0" smtClean="0"/>
              <a:t>00-0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하루 빠짐 없이 집 청소를 하는 </a:t>
            </a:r>
            <a:r>
              <a:rPr lang="ko-KR" altLang="en-US" sz="1600" dirty="0" err="1" smtClean="0"/>
              <a:t>스우마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집에 평범한 향이 나는게 마음에 들지가 않아</a:t>
            </a:r>
            <a:endParaRPr lang="en-US" altLang="ko-KR" sz="1600" dirty="0" smtClean="0"/>
          </a:p>
          <a:p>
            <a:r>
              <a:rPr lang="ko-KR" altLang="en-US" sz="1600" dirty="0" smtClean="0"/>
              <a:t>향이 포근한 향수를 사고 싶어한다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하지만 처음 사는 향수이다 보니 사용후기가 많은</a:t>
            </a:r>
            <a:endParaRPr lang="en-US" altLang="ko-KR" sz="1600" dirty="0" smtClean="0"/>
          </a:p>
          <a:p>
            <a:r>
              <a:rPr lang="ko-KR" altLang="en-US" sz="1600" dirty="0" smtClean="0"/>
              <a:t>향수 쇼핑몰 어디 없을까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665197" y="1662083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이름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스우마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67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9448"/>
            <a:ext cx="12192000" cy="683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대각선 방향의 모서리가 잘린 사각형 9"/>
          <p:cNvSpPr/>
          <p:nvPr/>
        </p:nvSpPr>
        <p:spPr>
          <a:xfrm>
            <a:off x="171449" y="200025"/>
            <a:ext cx="11839575" cy="6479546"/>
          </a:xfrm>
          <a:prstGeom prst="snip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159463">
            <a:off x="3402770" y="632604"/>
            <a:ext cx="7759597" cy="5825537"/>
          </a:xfrm>
          <a:prstGeom prst="rect">
            <a:avLst/>
          </a:prstGeom>
          <a:noFill/>
          <a:ln w="63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451" y="459343"/>
            <a:ext cx="2158937" cy="59798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01"/>
          <a:stretch/>
        </p:blipFill>
        <p:spPr>
          <a:xfrm rot="452038">
            <a:off x="6811556" y="1635224"/>
            <a:ext cx="3517808" cy="48345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 rot="425999">
            <a:off x="8151830" y="1237083"/>
            <a:ext cx="103380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Sub Page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007215">
            <a:off x="4530392" y="117514"/>
            <a:ext cx="11750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page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9415" y="344531"/>
            <a:ext cx="278426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sz="4000" dirty="0" smtClean="0"/>
              <a:t>화면 설계</a:t>
            </a:r>
            <a:endParaRPr lang="en-US" altLang="ko-KR" sz="4000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와이어 프레임</a:t>
            </a:r>
            <a:endParaRPr lang="en-US" altLang="ko-KR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4869">
            <a:off x="2818962" y="4383827"/>
            <a:ext cx="1473001" cy="873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19448"/>
            <a:ext cx="12192000" cy="683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대각선 방향의 모서리가 잘린 사각형 18"/>
          <p:cNvSpPr/>
          <p:nvPr/>
        </p:nvSpPr>
        <p:spPr>
          <a:xfrm>
            <a:off x="171449" y="200025"/>
            <a:ext cx="11839575" cy="6479546"/>
          </a:xfrm>
          <a:prstGeom prst="snip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"/>
          <p:cNvSpPr/>
          <p:nvPr/>
        </p:nvSpPr>
        <p:spPr>
          <a:xfrm>
            <a:off x="3106057" y="177800"/>
            <a:ext cx="8302172" cy="649707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8042406" y="1013204"/>
            <a:ext cx="103380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Sub Page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06194" y="459343"/>
            <a:ext cx="11750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page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0401">
            <a:off x="4479970" y="344531"/>
            <a:ext cx="2220374" cy="6149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20" y="1913285"/>
            <a:ext cx="2987754" cy="4581221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직사각형 10"/>
          <p:cNvSpPr/>
          <p:nvPr/>
        </p:nvSpPr>
        <p:spPr>
          <a:xfrm rot="21277794">
            <a:off x="4597553" y="2232703"/>
            <a:ext cx="1968740" cy="8128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rot="21294269">
            <a:off x="4746567" y="237560"/>
            <a:ext cx="1752279" cy="6344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337857" y="5552502"/>
            <a:ext cx="2319252" cy="49049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827905" y="1854850"/>
            <a:ext cx="1203983" cy="28751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9415" y="344531"/>
            <a:ext cx="278426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sz="4000" dirty="0" smtClean="0"/>
              <a:t>화면 설계</a:t>
            </a:r>
            <a:endParaRPr lang="en-US" altLang="ko-KR" sz="4000" dirty="0" smtClean="0"/>
          </a:p>
          <a:p>
            <a:r>
              <a:rPr lang="en-US" altLang="ko-KR" dirty="0" smtClean="0"/>
              <a:t>#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</a:t>
            </a:r>
            <a:r>
              <a:rPr lang="en-US" altLang="ko-KR" dirty="0" smtClean="0"/>
              <a:t>_</a:t>
            </a:r>
            <a:r>
              <a:rPr lang="ko-KR" altLang="en-US" dirty="0" smtClean="0"/>
              <a:t>변경 전</a:t>
            </a:r>
            <a:endParaRPr lang="ko-KR" altLang="en-US" dirty="0"/>
          </a:p>
        </p:txBody>
      </p:sp>
      <p:cxnSp>
        <p:nvCxnSpPr>
          <p:cNvPr id="29" name="꺾인 연결선 28"/>
          <p:cNvCxnSpPr>
            <a:endCxn id="7" idx="3"/>
          </p:cNvCxnSpPr>
          <p:nvPr/>
        </p:nvCxnSpPr>
        <p:spPr>
          <a:xfrm rot="5400000">
            <a:off x="5839916" y="1569498"/>
            <a:ext cx="2602592" cy="89132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6" idx="2"/>
            <a:endCxn id="20" idx="0"/>
          </p:cNvCxnSpPr>
          <p:nvPr/>
        </p:nvCxnSpPr>
        <p:spPr>
          <a:xfrm rot="16200000" flipH="1">
            <a:off x="8758447" y="1183400"/>
            <a:ext cx="472314" cy="87058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69" y="1606415"/>
            <a:ext cx="1640076" cy="9725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250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19448"/>
            <a:ext cx="12192000" cy="683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대각선 방향의 모서리가 잘린 사각형 15"/>
          <p:cNvSpPr/>
          <p:nvPr/>
        </p:nvSpPr>
        <p:spPr>
          <a:xfrm>
            <a:off x="171449" y="200025"/>
            <a:ext cx="11839575" cy="6479546"/>
          </a:xfrm>
          <a:prstGeom prst="snip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3"/>
          <p:cNvSpPr/>
          <p:nvPr/>
        </p:nvSpPr>
        <p:spPr>
          <a:xfrm>
            <a:off x="2727253" y="177800"/>
            <a:ext cx="8985322" cy="6497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8830487" y="806074"/>
            <a:ext cx="103380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Sub Page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2579" y="345293"/>
            <a:ext cx="1175002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page</a:t>
            </a:r>
            <a:endParaRPr lang="ko-KR" altLang="en-US" dirty="0"/>
          </a:p>
        </p:txBody>
      </p:sp>
      <p:cxnSp>
        <p:nvCxnSpPr>
          <p:cNvPr id="17" name="꺾인 연결선 16"/>
          <p:cNvCxnSpPr/>
          <p:nvPr/>
        </p:nvCxnSpPr>
        <p:spPr>
          <a:xfrm>
            <a:off x="9829265" y="990740"/>
            <a:ext cx="174942" cy="3094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646" y="714624"/>
            <a:ext cx="2289632" cy="2687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54"/>
          <a:stretch/>
        </p:blipFill>
        <p:spPr>
          <a:xfrm>
            <a:off x="5547729" y="1905958"/>
            <a:ext cx="2294725" cy="40533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581" y="1300220"/>
            <a:ext cx="2341977" cy="5115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2" name="꺾인 연결선 11"/>
          <p:cNvCxnSpPr>
            <a:stCxn id="21" idx="0"/>
            <a:endCxn id="22" idx="0"/>
          </p:cNvCxnSpPr>
          <p:nvPr/>
        </p:nvCxnSpPr>
        <p:spPr>
          <a:xfrm rot="16200000" flipH="1">
            <a:off x="4878110" y="88976"/>
            <a:ext cx="1191334" cy="2442630"/>
          </a:xfrm>
          <a:prstGeom prst="bentConnector3">
            <a:avLst>
              <a:gd name="adj1" fmla="val -191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9" idx="2"/>
            <a:endCxn id="22" idx="3"/>
          </p:cNvCxnSpPr>
          <p:nvPr/>
        </p:nvCxnSpPr>
        <p:spPr>
          <a:xfrm rot="5400000">
            <a:off x="6297253" y="2259826"/>
            <a:ext cx="3218029" cy="127626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9415" y="344531"/>
            <a:ext cx="278426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sz="4000" dirty="0" smtClean="0"/>
              <a:t>화면 설계</a:t>
            </a:r>
            <a:endParaRPr lang="en-US" altLang="ko-KR" sz="4000" dirty="0" smtClean="0"/>
          </a:p>
          <a:p>
            <a:r>
              <a:rPr lang="en-US" altLang="ko-KR" dirty="0" smtClean="0"/>
              <a:t>#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</a:t>
            </a:r>
            <a:r>
              <a:rPr lang="en-US" altLang="ko-KR" dirty="0" smtClean="0"/>
              <a:t>_</a:t>
            </a:r>
            <a:r>
              <a:rPr lang="ko-KR" altLang="en-US" dirty="0" smtClean="0"/>
              <a:t>변경 후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69" y="1606415"/>
            <a:ext cx="1640076" cy="9725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1490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/>
          <p:cNvSpPr/>
          <p:nvPr/>
        </p:nvSpPr>
        <p:spPr>
          <a:xfrm>
            <a:off x="0" y="19448"/>
            <a:ext cx="12192000" cy="683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대각선 방향의 모서리가 잘린 사각형 93"/>
          <p:cNvSpPr/>
          <p:nvPr/>
        </p:nvSpPr>
        <p:spPr>
          <a:xfrm>
            <a:off x="171449" y="200025"/>
            <a:ext cx="11839575" cy="6479546"/>
          </a:xfrm>
          <a:prstGeom prst="snip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4" t="48285" r="5925" b="2152"/>
          <a:stretch/>
        </p:blipFill>
        <p:spPr>
          <a:xfrm>
            <a:off x="963761" y="549410"/>
            <a:ext cx="2628900" cy="2200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61" y="2932622"/>
            <a:ext cx="4941739" cy="1620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3" t="26782" r="6430" b="45702"/>
          <a:stretch/>
        </p:blipFill>
        <p:spPr>
          <a:xfrm>
            <a:off x="6069225" y="2151901"/>
            <a:ext cx="1936866" cy="18869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25" y="4239118"/>
            <a:ext cx="3642565" cy="19435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직사각형 2"/>
          <p:cNvSpPr/>
          <p:nvPr/>
        </p:nvSpPr>
        <p:spPr>
          <a:xfrm>
            <a:off x="1019174" y="781050"/>
            <a:ext cx="2519363" cy="19240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19175" y="3293307"/>
            <a:ext cx="2019300" cy="2190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19175" y="3941221"/>
            <a:ext cx="2019300" cy="2190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26143" y="1349011"/>
            <a:ext cx="3280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커서를 두면 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상품 박스가 커질 수 있도록</a:t>
            </a:r>
            <a:endParaRPr lang="en-US" altLang="ko-KR" sz="1200" dirty="0" smtClean="0"/>
          </a:p>
          <a:p>
            <a:r>
              <a:rPr lang="en-US" altLang="ko-KR" sz="1200" dirty="0" smtClean="0"/>
              <a:t>transition scale</a:t>
            </a:r>
            <a:r>
              <a:rPr lang="ko-KR" altLang="en-US" sz="1200" dirty="0" smtClean="0"/>
              <a:t>을 넣어</a:t>
            </a:r>
            <a:r>
              <a:rPr lang="ko-KR" altLang="en-US" sz="1200" dirty="0" smtClean="0"/>
              <a:t>  </a:t>
            </a:r>
            <a:r>
              <a:rPr lang="ko-KR" altLang="en-US" sz="1200" dirty="0" smtClean="0"/>
              <a:t>구현했습니다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135210" y="5213428"/>
            <a:ext cx="3233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또한 </a:t>
            </a:r>
            <a:r>
              <a:rPr lang="en-US" altLang="ko-KR" sz="1100" dirty="0" smtClean="0"/>
              <a:t>opacity</a:t>
            </a:r>
            <a:r>
              <a:rPr lang="ko-KR" altLang="en-US" sz="1100" dirty="0" smtClean="0"/>
              <a:t>를 넣어 상품 이미지에 커서를 두면</a:t>
            </a:r>
            <a:endParaRPr lang="en-US" altLang="ko-KR" sz="1100" dirty="0" smtClean="0"/>
          </a:p>
          <a:p>
            <a:r>
              <a:rPr lang="ko-KR" altLang="en-US" sz="1100" dirty="0" smtClean="0"/>
              <a:t>투명도의 변함이 나타날 수 있도록 구현했습니다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3823334" y="1275044"/>
            <a:ext cx="3280410" cy="6096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3761" y="5142744"/>
            <a:ext cx="3555782" cy="5722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598441" y="3018113"/>
            <a:ext cx="2530486" cy="1020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645236" y="3126360"/>
            <a:ext cx="2441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이미지에 커서를 두면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ko-KR" altLang="en-US" sz="1200" dirty="0" smtClean="0"/>
              <a:t>퍼짐의 형상이 나타날 수 있도록</a:t>
            </a:r>
            <a:endParaRPr lang="en-US" altLang="ko-KR" sz="1200" dirty="0" smtClean="0"/>
          </a:p>
          <a:p>
            <a:r>
              <a:rPr lang="ko-KR" altLang="en-US" sz="1200" dirty="0" smtClean="0"/>
              <a:t>배경색보다 어두운 색을 사용해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Box-shadow</a:t>
            </a:r>
            <a:r>
              <a:rPr lang="ko-KR" altLang="en-US" sz="1200" dirty="0" smtClean="0"/>
              <a:t>를 넣어 구현했습니다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150875" y="2299580"/>
            <a:ext cx="1773566" cy="1591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341743" y="5715000"/>
            <a:ext cx="3059431" cy="3718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9399846" y="5900915"/>
            <a:ext cx="311944" cy="1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0" idx="2"/>
          </p:cNvCxnSpPr>
          <p:nvPr/>
        </p:nvCxnSpPr>
        <p:spPr>
          <a:xfrm>
            <a:off x="9863684" y="4038890"/>
            <a:ext cx="0" cy="1862025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9711790" y="5900915"/>
            <a:ext cx="1518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3592661" y="1452564"/>
            <a:ext cx="235128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3542009" y="1452564"/>
            <a:ext cx="506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7272486" y="1579844"/>
            <a:ext cx="0" cy="5720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7272486" y="2151901"/>
            <a:ext cx="0" cy="1476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103744" y="1579844"/>
            <a:ext cx="16874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67" name="직선 연결선 19466"/>
          <p:cNvCxnSpPr/>
          <p:nvPr/>
        </p:nvCxnSpPr>
        <p:spPr>
          <a:xfrm>
            <a:off x="963761" y="3402844"/>
            <a:ext cx="554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963761" y="4050758"/>
            <a:ext cx="4913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1" name="직선 연결선 19470"/>
          <p:cNvCxnSpPr/>
          <p:nvPr/>
        </p:nvCxnSpPr>
        <p:spPr>
          <a:xfrm flipH="1">
            <a:off x="821531" y="3402844"/>
            <a:ext cx="1422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H="1">
            <a:off x="821531" y="4050758"/>
            <a:ext cx="1422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818516" y="3402844"/>
            <a:ext cx="1" cy="647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6" name="꺾인 연결선 19475"/>
          <p:cNvCxnSpPr>
            <a:endCxn id="19" idx="1"/>
          </p:cNvCxnSpPr>
          <p:nvPr/>
        </p:nvCxnSpPr>
        <p:spPr>
          <a:xfrm rot="16200000" flipH="1">
            <a:off x="-31766" y="4433345"/>
            <a:ext cx="1702070" cy="288983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674777" y="3732973"/>
            <a:ext cx="1422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978625" y="538879"/>
            <a:ext cx="278426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sz="4000" dirty="0" smtClean="0"/>
              <a:t>코드 구현</a:t>
            </a:r>
            <a:endParaRPr lang="en-US" altLang="ko-KR" sz="4000" dirty="0" smtClean="0"/>
          </a:p>
          <a:p>
            <a:r>
              <a:rPr lang="en-US" altLang="ko-KR" dirty="0" smtClean="0"/>
              <a:t>#MAIN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19448"/>
            <a:ext cx="12192000" cy="683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대각선 방향의 모서리가 잘린 사각형 28"/>
          <p:cNvSpPr/>
          <p:nvPr/>
        </p:nvSpPr>
        <p:spPr>
          <a:xfrm>
            <a:off x="225048" y="205977"/>
            <a:ext cx="11839575" cy="6479546"/>
          </a:xfrm>
          <a:prstGeom prst="snip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00" y="158005"/>
            <a:ext cx="3586542" cy="60019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99" y="3839849"/>
            <a:ext cx="2502526" cy="2605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3" y="2679574"/>
            <a:ext cx="2919821" cy="1109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18" y="266065"/>
            <a:ext cx="2649194" cy="9372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253782"/>
            <a:ext cx="2937991" cy="13753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직사각형 12"/>
          <p:cNvSpPr/>
          <p:nvPr/>
        </p:nvSpPr>
        <p:spPr>
          <a:xfrm>
            <a:off x="536017" y="2759907"/>
            <a:ext cx="675564" cy="2190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35277" y="1304487"/>
            <a:ext cx="675564" cy="2190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67799" y="319804"/>
            <a:ext cx="675564" cy="2190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33396" y="3957728"/>
            <a:ext cx="675564" cy="2190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39213" y="4128085"/>
            <a:ext cx="2366023" cy="21584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47" y="4995950"/>
            <a:ext cx="5167553" cy="14764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8090091" y="2978982"/>
            <a:ext cx="3737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버튼을 누를 때마다 각 버튼의  </a:t>
            </a:r>
            <a:endParaRPr lang="en-US" altLang="ko-KR" sz="1400" dirty="0" smtClean="0"/>
          </a:p>
          <a:p>
            <a:r>
              <a:rPr lang="ko-KR" altLang="en-US" sz="1400" dirty="0" smtClean="0"/>
              <a:t>내용이 자연스럽게 나타날 수 있도록</a:t>
            </a:r>
            <a:endParaRPr lang="en-US" altLang="ko-KR" sz="1400" dirty="0" smtClean="0"/>
          </a:p>
          <a:p>
            <a:r>
              <a:rPr lang="en-US" altLang="ko-KR" sz="1400" dirty="0" smtClean="0"/>
              <a:t> fade In</a:t>
            </a:r>
            <a:r>
              <a:rPr lang="ko-KR" altLang="en-US" sz="1400" dirty="0" smtClean="0"/>
              <a:t>을 넣어 구현했으며</a:t>
            </a:r>
            <a:endParaRPr lang="en-US" altLang="ko-KR" sz="1400" dirty="0" smtClean="0"/>
          </a:p>
          <a:p>
            <a:r>
              <a:rPr lang="ko-KR" altLang="en-US" sz="1400" dirty="0" smtClean="0"/>
              <a:t>상품 후기엔 스크롤을 하면 아래의 내용들을</a:t>
            </a:r>
            <a:endParaRPr lang="en-US" altLang="ko-KR" sz="1400" dirty="0" smtClean="0"/>
          </a:p>
          <a:p>
            <a:r>
              <a:rPr lang="ko-KR" altLang="en-US" sz="1400" dirty="0" smtClean="0"/>
              <a:t>볼 수 있도록 하였고 배경과 맞게</a:t>
            </a:r>
            <a:endParaRPr lang="en-US" altLang="ko-KR" sz="1400" dirty="0" smtClean="0"/>
          </a:p>
          <a:p>
            <a:r>
              <a:rPr lang="ko-KR" altLang="en-US" sz="1400" dirty="0" smtClean="0"/>
              <a:t>스크롤 바 형태를  깔끔하게 변경하였습니다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78625" y="538879"/>
            <a:ext cx="278426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sz="4000" dirty="0" smtClean="0"/>
              <a:t>코드 구현</a:t>
            </a:r>
            <a:endParaRPr lang="en-US" altLang="ko-KR" sz="4000" dirty="0" smtClean="0"/>
          </a:p>
          <a:p>
            <a:r>
              <a:rPr lang="en-US" altLang="ko-KR" dirty="0" smtClean="0"/>
              <a:t>#SUB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023860" y="2849880"/>
            <a:ext cx="3803380" cy="160781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9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524</Words>
  <Application>Microsoft Office PowerPoint</Application>
  <PresentationFormat>와이드스크린</PresentationFormat>
  <Paragraphs>120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Kelson Sans</vt:lpstr>
      <vt:lpstr>Lato</vt:lpstr>
      <vt:lpstr>Lato Light</vt:lpstr>
      <vt:lpstr>Taken by Vultures Demo</vt:lpstr>
      <vt:lpstr>맑은 고딕</vt:lpstr>
      <vt:lpstr>맑은 고딕 Semilight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ONESTUDIO</dc:creator>
  <cp:lastModifiedBy>YONSAI</cp:lastModifiedBy>
  <cp:revision>90</cp:revision>
  <dcterms:created xsi:type="dcterms:W3CDTF">2016-12-01T01:44:45Z</dcterms:created>
  <dcterms:modified xsi:type="dcterms:W3CDTF">2023-07-11T07:37:30Z</dcterms:modified>
</cp:coreProperties>
</file>